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314" r:id="rId5"/>
    <p:sldId id="327" r:id="rId6"/>
    <p:sldId id="326" r:id="rId7"/>
    <p:sldId id="350" r:id="rId8"/>
    <p:sldId id="352" r:id="rId9"/>
    <p:sldId id="353" r:id="rId10"/>
    <p:sldId id="328" r:id="rId11"/>
    <p:sldId id="329" r:id="rId12"/>
    <p:sldId id="330" r:id="rId13"/>
    <p:sldId id="332" r:id="rId14"/>
    <p:sldId id="333" r:id="rId15"/>
    <p:sldId id="334" r:id="rId16"/>
    <p:sldId id="340" r:id="rId17"/>
    <p:sldId id="339" r:id="rId18"/>
    <p:sldId id="338" r:id="rId19"/>
    <p:sldId id="344" r:id="rId20"/>
    <p:sldId id="345" r:id="rId21"/>
    <p:sldId id="351" r:id="rId22"/>
    <p:sldId id="346" r:id="rId23"/>
    <p:sldId id="335" r:id="rId24"/>
    <p:sldId id="347" r:id="rId25"/>
    <p:sldId id="348" r:id="rId26"/>
    <p:sldId id="349" r:id="rId27"/>
    <p:sldId id="342" r:id="rId28"/>
    <p:sldId id="343" r:id="rId29"/>
    <p:sldId id="321" r:id="rId30"/>
    <p:sldId id="316" r:id="rId31"/>
    <p:sldId id="32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8" userDrawn="1">
          <p15:clr>
            <a:srgbClr val="A4A3A4"/>
          </p15:clr>
        </p15:guide>
        <p15:guide id="2" pos="3384" userDrawn="1">
          <p15:clr>
            <a:srgbClr val="A4A3A4"/>
          </p15:clr>
        </p15:guide>
        <p15:guide id="3" orient="horz" pos="4056" userDrawn="1">
          <p15:clr>
            <a:srgbClr val="A4A3A4"/>
          </p15:clr>
        </p15:guide>
        <p15:guide id="4" orient="horz" pos="14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st korisnik" initials="Gk" lastIdx="18" clrIdx="0">
    <p:extLst>
      <p:ext uri="{19B8F6BF-5375-455C-9EA6-DF929625EA0E}">
        <p15:presenceInfo xmlns:p15="http://schemas.microsoft.com/office/powerpoint/2012/main" userId="S::urn:spo:anon#4a2c6cb45fe18932615fe38c37a55eae2a5d52d461e119c489173e69e4ad57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03"/>
    <a:srgbClr val="F4AA8F"/>
    <a:srgbClr val="CD2B2C"/>
    <a:srgbClr val="4A595E"/>
    <a:srgbClr val="5D9930"/>
    <a:srgbClr val="63879C"/>
    <a:srgbClr val="C4EDFC"/>
    <a:srgbClr val="D24726"/>
    <a:srgbClr val="F5F5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58F9D-A0D3-458F-34EF-21EF9F77E431}" v="409" dt="2021-08-27T19:40:33.077"/>
    <p1510:client id="{17712E25-4A0D-FD6B-F004-8A4E122CEA39}" v="10" dt="2021-08-29T21:53:50.761"/>
    <p1510:client id="{2CAA5D27-5030-3E7B-122C-24F801D3EFE8}" v="36" dt="2021-09-02T12:26:59.917"/>
    <p1510:client id="{3E568C8E-207B-3230-3674-2588F8389624}" v="14" dt="2021-08-27T20:22:42.656"/>
    <p1510:client id="{7AAEFD66-C73B-7787-52DB-9FC8D18D4A4B}" v="123" dt="2021-09-02T12:43:28.916"/>
    <p1510:client id="{94E3F8A5-424A-7F1A-7625-2C3DCF7F1F6A}" v="4" dt="2021-08-27T19:45:05.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71" d="100"/>
          <a:sy n="71" d="100"/>
        </p:scale>
        <p:origin x="173" y="82"/>
      </p:cViewPr>
      <p:guideLst>
        <p:guide orient="horz" pos="2808"/>
        <p:guide pos="3384"/>
        <p:guide orient="horz" pos="4056"/>
        <p:guide orient="horz" pos="148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26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st korisnik" userId="S::urn:spo:anon#4a2c6cb45fe18932615fe38c37a55eae2a5d52d461e119c489173e69e4ad573a::" providerId="AD" clId="Web-{3E568C8E-207B-3230-3674-2588F8389624}"/>
    <pc:docChg chg="modSld">
      <pc:chgData name="Gost korisnik" userId="S::urn:spo:anon#4a2c6cb45fe18932615fe38c37a55eae2a5d52d461e119c489173e69e4ad573a::" providerId="AD" clId="Web-{3E568C8E-207B-3230-3674-2588F8389624}" dt="2021-08-27T20:22:41.484" v="5" actId="20577"/>
      <pc:docMkLst>
        <pc:docMk/>
      </pc:docMkLst>
      <pc:sldChg chg="modSp">
        <pc:chgData name="Gost korisnik" userId="S::urn:spo:anon#4a2c6cb45fe18932615fe38c37a55eae2a5d52d461e119c489173e69e4ad573a::" providerId="AD" clId="Web-{3E568C8E-207B-3230-3674-2588F8389624}" dt="2021-08-27T20:22:41.484" v="5" actId="20577"/>
        <pc:sldMkLst>
          <pc:docMk/>
          <pc:sldMk cId="3641963035" sldId="321"/>
        </pc:sldMkLst>
        <pc:spChg chg="mod">
          <ac:chgData name="Gost korisnik" userId="S::urn:spo:anon#4a2c6cb45fe18932615fe38c37a55eae2a5d52d461e119c489173e69e4ad573a::" providerId="AD" clId="Web-{3E568C8E-207B-3230-3674-2588F8389624}" dt="2021-08-27T20:22:41.484" v="5" actId="20577"/>
          <ac:spMkLst>
            <pc:docMk/>
            <pc:sldMk cId="3641963035" sldId="321"/>
            <ac:spMk id="12" creationId="{67E85B49-EA95-4125-8389-F7C0D332376F}"/>
          </ac:spMkLst>
        </pc:spChg>
      </pc:sldChg>
    </pc:docChg>
  </pc:docChgLst>
  <pc:docChgLst>
    <pc:chgData name="Gost korisnik" userId="S::urn:spo:anon#4a2c6cb45fe18932615fe38c37a55eae2a5d52d461e119c489173e69e4ad573a::" providerId="AD" clId="Web-{94E3F8A5-424A-7F1A-7625-2C3DCF7F1F6A}"/>
    <pc:docChg chg="modSld">
      <pc:chgData name="Gost korisnik" userId="S::urn:spo:anon#4a2c6cb45fe18932615fe38c37a55eae2a5d52d461e119c489173e69e4ad573a::" providerId="AD" clId="Web-{94E3F8A5-424A-7F1A-7625-2C3DCF7F1F6A}" dt="2021-08-27T19:45:05.675" v="3" actId="20577"/>
      <pc:docMkLst>
        <pc:docMk/>
      </pc:docMkLst>
      <pc:sldChg chg="modSp">
        <pc:chgData name="Gost korisnik" userId="S::urn:spo:anon#4a2c6cb45fe18932615fe38c37a55eae2a5d52d461e119c489173e69e4ad573a::" providerId="AD" clId="Web-{94E3F8A5-424A-7F1A-7625-2C3DCF7F1F6A}" dt="2021-08-27T19:45:05.675" v="3" actId="20577"/>
        <pc:sldMkLst>
          <pc:docMk/>
          <pc:sldMk cId="2584428605" sldId="335"/>
        </pc:sldMkLst>
        <pc:spChg chg="mod">
          <ac:chgData name="Gost korisnik" userId="S::urn:spo:anon#4a2c6cb45fe18932615fe38c37a55eae2a5d52d461e119c489173e69e4ad573a::" providerId="AD" clId="Web-{94E3F8A5-424A-7F1A-7625-2C3DCF7F1F6A}" dt="2021-08-27T19:45:05.675" v="3" actId="20577"/>
          <ac:spMkLst>
            <pc:docMk/>
            <pc:sldMk cId="2584428605" sldId="335"/>
            <ac:spMk id="8" creationId="{39AA6535-7FDE-4B2D-B92F-5C3C5876E846}"/>
          </ac:spMkLst>
        </pc:spChg>
      </pc:sldChg>
    </pc:docChg>
  </pc:docChgLst>
  <pc:docChgLst>
    <pc:chgData name="Gost korisnik" userId="S::urn:spo:anon#4a2c6cb45fe18932615fe38c37a55eae2a5d52d461e119c489173e69e4ad573a::" providerId="AD" clId="Web-{11D58F9D-A0D3-458F-34EF-21EF9F77E431}"/>
    <pc:docChg chg="modSld">
      <pc:chgData name="Gost korisnik" userId="S::urn:spo:anon#4a2c6cb45fe18932615fe38c37a55eae2a5d52d461e119c489173e69e4ad573a::" providerId="AD" clId="Web-{11D58F9D-A0D3-458F-34EF-21EF9F77E431}" dt="2021-08-27T19:40:33.077" v="284"/>
      <pc:docMkLst>
        <pc:docMk/>
      </pc:docMkLst>
      <pc:sldChg chg="modSp">
        <pc:chgData name="Gost korisnik" userId="S::urn:spo:anon#4a2c6cb45fe18932615fe38c37a55eae2a5d52d461e119c489173e69e4ad573a::" providerId="AD" clId="Web-{11D58F9D-A0D3-458F-34EF-21EF9F77E431}" dt="2021-08-27T19:39:27.873" v="283" actId="20577"/>
        <pc:sldMkLst>
          <pc:docMk/>
          <pc:sldMk cId="149432705" sldId="316"/>
        </pc:sldMkLst>
        <pc:spChg chg="mod">
          <ac:chgData name="Gost korisnik" userId="S::urn:spo:anon#4a2c6cb45fe18932615fe38c37a55eae2a5d52d461e119c489173e69e4ad573a::" providerId="AD" clId="Web-{11D58F9D-A0D3-458F-34EF-21EF9F77E431}" dt="2021-08-27T19:39:27.873" v="283" actId="20577"/>
          <ac:spMkLst>
            <pc:docMk/>
            <pc:sldMk cId="149432705" sldId="316"/>
            <ac:spMk id="8" creationId="{39AA6535-7FDE-4B2D-B92F-5C3C5876E846}"/>
          </ac:spMkLst>
        </pc:spChg>
      </pc:sldChg>
      <pc:sldChg chg="addCm">
        <pc:chgData name="Gost korisnik" userId="S::urn:spo:anon#4a2c6cb45fe18932615fe38c37a55eae2a5d52d461e119c489173e69e4ad573a::" providerId="AD" clId="Web-{11D58F9D-A0D3-458F-34EF-21EF9F77E431}" dt="2021-08-27T19:40:33.077" v="284"/>
        <pc:sldMkLst>
          <pc:docMk/>
          <pc:sldMk cId="2018465411" sldId="324"/>
        </pc:sldMkLst>
      </pc:sldChg>
      <pc:sldChg chg="modSp">
        <pc:chgData name="Gost korisnik" userId="S::urn:spo:anon#4a2c6cb45fe18932615fe38c37a55eae2a5d52d461e119c489173e69e4ad573a::" providerId="AD" clId="Web-{11D58F9D-A0D3-458F-34EF-21EF9F77E431}" dt="2021-08-27T18:58:18.180" v="1" actId="20577"/>
        <pc:sldMkLst>
          <pc:docMk/>
          <pc:sldMk cId="1972897783" sldId="325"/>
        </pc:sldMkLst>
        <pc:spChg chg="mod">
          <ac:chgData name="Gost korisnik" userId="S::urn:spo:anon#4a2c6cb45fe18932615fe38c37a55eae2a5d52d461e119c489173e69e4ad573a::" providerId="AD" clId="Web-{11D58F9D-A0D3-458F-34EF-21EF9F77E431}" dt="2021-08-27T18:58:18.180" v="1" actId="20577"/>
          <ac:spMkLst>
            <pc:docMk/>
            <pc:sldMk cId="1972897783" sldId="325"/>
            <ac:spMk id="8" creationId="{39AA6535-7FDE-4B2D-B92F-5C3C5876E846}"/>
          </ac:spMkLst>
        </pc:spChg>
      </pc:sldChg>
      <pc:sldChg chg="modSp">
        <pc:chgData name="Gost korisnik" userId="S::urn:spo:anon#4a2c6cb45fe18932615fe38c37a55eae2a5d52d461e119c489173e69e4ad573a::" providerId="AD" clId="Web-{11D58F9D-A0D3-458F-34EF-21EF9F77E431}" dt="2021-08-27T18:58:40.212" v="4" actId="20577"/>
        <pc:sldMkLst>
          <pc:docMk/>
          <pc:sldMk cId="255032771" sldId="326"/>
        </pc:sldMkLst>
        <pc:spChg chg="mod">
          <ac:chgData name="Gost korisnik" userId="S::urn:spo:anon#4a2c6cb45fe18932615fe38c37a55eae2a5d52d461e119c489173e69e4ad573a::" providerId="AD" clId="Web-{11D58F9D-A0D3-458F-34EF-21EF9F77E431}" dt="2021-08-27T18:58:40.212" v="4" actId="20577"/>
          <ac:spMkLst>
            <pc:docMk/>
            <pc:sldMk cId="255032771" sldId="326"/>
            <ac:spMk id="5" creationId="{6794BD51-1280-4DD9-82FC-8AFE02600C59}"/>
          </ac:spMkLst>
        </pc:spChg>
      </pc:sldChg>
      <pc:sldChg chg="modSp">
        <pc:chgData name="Gost korisnik" userId="S::urn:spo:anon#4a2c6cb45fe18932615fe38c37a55eae2a5d52d461e119c489173e69e4ad573a::" providerId="AD" clId="Web-{11D58F9D-A0D3-458F-34EF-21EF9F77E431}" dt="2021-08-27T19:07:40.260" v="48" actId="20577"/>
        <pc:sldMkLst>
          <pc:docMk/>
          <pc:sldMk cId="679576356" sldId="328"/>
        </pc:sldMkLst>
        <pc:spChg chg="mod">
          <ac:chgData name="Gost korisnik" userId="S::urn:spo:anon#4a2c6cb45fe18932615fe38c37a55eae2a5d52d461e119c489173e69e4ad573a::" providerId="AD" clId="Web-{11D58F9D-A0D3-458F-34EF-21EF9F77E431}" dt="2021-08-27T19:07:40.260" v="48" actId="20577"/>
          <ac:spMkLst>
            <pc:docMk/>
            <pc:sldMk cId="679576356" sldId="328"/>
            <ac:spMk id="8" creationId="{39AA6535-7FDE-4B2D-B92F-5C3C5876E846}"/>
          </ac:spMkLst>
        </pc:spChg>
      </pc:sldChg>
      <pc:sldChg chg="modSp">
        <pc:chgData name="Gost korisnik" userId="S::urn:spo:anon#4a2c6cb45fe18932615fe38c37a55eae2a5d52d461e119c489173e69e4ad573a::" providerId="AD" clId="Web-{11D58F9D-A0D3-458F-34EF-21EF9F77E431}" dt="2021-08-27T19:08:24.621" v="56" actId="20577"/>
        <pc:sldMkLst>
          <pc:docMk/>
          <pc:sldMk cId="3594749070" sldId="329"/>
        </pc:sldMkLst>
        <pc:spChg chg="mod">
          <ac:chgData name="Gost korisnik" userId="S::urn:spo:anon#4a2c6cb45fe18932615fe38c37a55eae2a5d52d461e119c489173e69e4ad573a::" providerId="AD" clId="Web-{11D58F9D-A0D3-458F-34EF-21EF9F77E431}" dt="2021-08-27T19:08:24.621" v="56" actId="20577"/>
          <ac:spMkLst>
            <pc:docMk/>
            <pc:sldMk cId="3594749070" sldId="329"/>
            <ac:spMk id="8" creationId="{39AA6535-7FDE-4B2D-B92F-5C3C5876E846}"/>
          </ac:spMkLst>
        </pc:spChg>
      </pc:sldChg>
      <pc:sldChg chg="modSp">
        <pc:chgData name="Gost korisnik" userId="S::urn:spo:anon#4a2c6cb45fe18932615fe38c37a55eae2a5d52d461e119c489173e69e4ad573a::" providerId="AD" clId="Web-{11D58F9D-A0D3-458F-34EF-21EF9F77E431}" dt="2021-08-27T19:09:58.077" v="64" actId="20577"/>
        <pc:sldMkLst>
          <pc:docMk/>
          <pc:sldMk cId="1475239319" sldId="332"/>
        </pc:sldMkLst>
        <pc:spChg chg="mod">
          <ac:chgData name="Gost korisnik" userId="S::urn:spo:anon#4a2c6cb45fe18932615fe38c37a55eae2a5d52d461e119c489173e69e4ad573a::" providerId="AD" clId="Web-{11D58F9D-A0D3-458F-34EF-21EF9F77E431}" dt="2021-08-27T19:09:58.077" v="64" actId="20577"/>
          <ac:spMkLst>
            <pc:docMk/>
            <pc:sldMk cId="1475239319" sldId="332"/>
            <ac:spMk id="8" creationId="{39AA6535-7FDE-4B2D-B92F-5C3C5876E846}"/>
          </ac:spMkLst>
        </pc:spChg>
      </pc:sldChg>
      <pc:sldChg chg="modSp">
        <pc:chgData name="Gost korisnik" userId="S::urn:spo:anon#4a2c6cb45fe18932615fe38c37a55eae2a5d52d461e119c489173e69e4ad573a::" providerId="AD" clId="Web-{11D58F9D-A0D3-458F-34EF-21EF9F77E431}" dt="2021-08-27T19:11:04.516" v="69" actId="20577"/>
        <pc:sldMkLst>
          <pc:docMk/>
          <pc:sldMk cId="3040777056" sldId="333"/>
        </pc:sldMkLst>
        <pc:spChg chg="mod">
          <ac:chgData name="Gost korisnik" userId="S::urn:spo:anon#4a2c6cb45fe18932615fe38c37a55eae2a5d52d461e119c489173e69e4ad573a::" providerId="AD" clId="Web-{11D58F9D-A0D3-458F-34EF-21EF9F77E431}" dt="2021-08-27T19:11:04.516" v="69" actId="20577"/>
          <ac:spMkLst>
            <pc:docMk/>
            <pc:sldMk cId="3040777056" sldId="333"/>
            <ac:spMk id="8" creationId="{39AA6535-7FDE-4B2D-B92F-5C3C5876E846}"/>
          </ac:spMkLst>
        </pc:spChg>
      </pc:sldChg>
      <pc:sldChg chg="modSp addCm modCm">
        <pc:chgData name="Gost korisnik" userId="S::urn:spo:anon#4a2c6cb45fe18932615fe38c37a55eae2a5d52d461e119c489173e69e4ad573a::" providerId="AD" clId="Web-{11D58F9D-A0D3-458F-34EF-21EF9F77E431}" dt="2021-08-27T19:12:51.083" v="75" actId="20577"/>
        <pc:sldMkLst>
          <pc:docMk/>
          <pc:sldMk cId="1246166036" sldId="334"/>
        </pc:sldMkLst>
        <pc:spChg chg="mod">
          <ac:chgData name="Gost korisnik" userId="S::urn:spo:anon#4a2c6cb45fe18932615fe38c37a55eae2a5d52d461e119c489173e69e4ad573a::" providerId="AD" clId="Web-{11D58F9D-A0D3-458F-34EF-21EF9F77E431}" dt="2021-08-27T19:12:51.083" v="75" actId="20577"/>
          <ac:spMkLst>
            <pc:docMk/>
            <pc:sldMk cId="1246166036" sldId="334"/>
            <ac:spMk id="8" creationId="{39AA6535-7FDE-4B2D-B92F-5C3C5876E846}"/>
          </ac:spMkLst>
        </pc:spChg>
      </pc:sldChg>
      <pc:sldChg chg="modSp addCm modCm">
        <pc:chgData name="Gost korisnik" userId="S::urn:spo:anon#4a2c6cb45fe18932615fe38c37a55eae2a5d52d461e119c489173e69e4ad573a::" providerId="AD" clId="Web-{11D58F9D-A0D3-458F-34EF-21EF9F77E431}" dt="2021-08-27T19:24:55.778" v="189"/>
        <pc:sldMkLst>
          <pc:docMk/>
          <pc:sldMk cId="2584428605" sldId="335"/>
        </pc:sldMkLst>
        <pc:spChg chg="mod">
          <ac:chgData name="Gost korisnik" userId="S::urn:spo:anon#4a2c6cb45fe18932615fe38c37a55eae2a5d52d461e119c489173e69e4ad573a::" providerId="AD" clId="Web-{11D58F9D-A0D3-458F-34EF-21EF9F77E431}" dt="2021-08-27T19:22:16.708" v="170" actId="20577"/>
          <ac:spMkLst>
            <pc:docMk/>
            <pc:sldMk cId="2584428605" sldId="335"/>
            <ac:spMk id="8" creationId="{39AA6535-7FDE-4B2D-B92F-5C3C5876E846}"/>
          </ac:spMkLst>
        </pc:spChg>
      </pc:sldChg>
      <pc:sldChg chg="modSp addCm modCm">
        <pc:chgData name="Gost korisnik" userId="S::urn:spo:anon#4a2c6cb45fe18932615fe38c37a55eae2a5d52d461e119c489173e69e4ad573a::" providerId="AD" clId="Web-{11D58F9D-A0D3-458F-34EF-21EF9F77E431}" dt="2021-08-27T19:15:46.449" v="95" actId="20577"/>
        <pc:sldMkLst>
          <pc:docMk/>
          <pc:sldMk cId="1616952494" sldId="338"/>
        </pc:sldMkLst>
        <pc:spChg chg="mod">
          <ac:chgData name="Gost korisnik" userId="S::urn:spo:anon#4a2c6cb45fe18932615fe38c37a55eae2a5d52d461e119c489173e69e4ad573a::" providerId="AD" clId="Web-{11D58F9D-A0D3-458F-34EF-21EF9F77E431}" dt="2021-08-27T19:15:46.449" v="95" actId="20577"/>
          <ac:spMkLst>
            <pc:docMk/>
            <pc:sldMk cId="1616952494" sldId="338"/>
            <ac:spMk id="8" creationId="{39AA6535-7FDE-4B2D-B92F-5C3C5876E846}"/>
          </ac:spMkLst>
        </pc:spChg>
      </pc:sldChg>
      <pc:sldChg chg="modSp">
        <pc:chgData name="Gost korisnik" userId="S::urn:spo:anon#4a2c6cb45fe18932615fe38c37a55eae2a5d52d461e119c489173e69e4ad573a::" providerId="AD" clId="Web-{11D58F9D-A0D3-458F-34EF-21EF9F77E431}" dt="2021-08-27T19:14:32.116" v="87" actId="20577"/>
        <pc:sldMkLst>
          <pc:docMk/>
          <pc:sldMk cId="2009291791" sldId="339"/>
        </pc:sldMkLst>
        <pc:spChg chg="mod">
          <ac:chgData name="Gost korisnik" userId="S::urn:spo:anon#4a2c6cb45fe18932615fe38c37a55eae2a5d52d461e119c489173e69e4ad573a::" providerId="AD" clId="Web-{11D58F9D-A0D3-458F-34EF-21EF9F77E431}" dt="2021-08-27T19:14:32.116" v="87" actId="20577"/>
          <ac:spMkLst>
            <pc:docMk/>
            <pc:sldMk cId="2009291791" sldId="339"/>
            <ac:spMk id="8" creationId="{39AA6535-7FDE-4B2D-B92F-5C3C5876E846}"/>
          </ac:spMkLst>
        </pc:spChg>
      </pc:sldChg>
      <pc:sldChg chg="modSp">
        <pc:chgData name="Gost korisnik" userId="S::urn:spo:anon#4a2c6cb45fe18932615fe38c37a55eae2a5d52d461e119c489173e69e4ad573a::" providerId="AD" clId="Web-{11D58F9D-A0D3-458F-34EF-21EF9F77E431}" dt="2021-08-27T19:13:44.631" v="79" actId="20577"/>
        <pc:sldMkLst>
          <pc:docMk/>
          <pc:sldMk cId="586199055" sldId="340"/>
        </pc:sldMkLst>
        <pc:spChg chg="mod">
          <ac:chgData name="Gost korisnik" userId="S::urn:spo:anon#4a2c6cb45fe18932615fe38c37a55eae2a5d52d461e119c489173e69e4ad573a::" providerId="AD" clId="Web-{11D58F9D-A0D3-458F-34EF-21EF9F77E431}" dt="2021-08-27T19:13:44.631" v="79" actId="20577"/>
          <ac:spMkLst>
            <pc:docMk/>
            <pc:sldMk cId="586199055" sldId="340"/>
            <ac:spMk id="8" creationId="{39AA6535-7FDE-4B2D-B92F-5C3C5876E846}"/>
          </ac:spMkLst>
        </pc:spChg>
      </pc:sldChg>
      <pc:sldChg chg="modSp addCm modCm">
        <pc:chgData name="Gost korisnik" userId="S::urn:spo:anon#4a2c6cb45fe18932615fe38c37a55eae2a5d52d461e119c489173e69e4ad573a::" providerId="AD" clId="Web-{11D58F9D-A0D3-458F-34EF-21EF9F77E431}" dt="2021-08-27T19:37:24.682" v="269" actId="20577"/>
        <pc:sldMkLst>
          <pc:docMk/>
          <pc:sldMk cId="89809246" sldId="342"/>
        </pc:sldMkLst>
        <pc:spChg chg="mod">
          <ac:chgData name="Gost korisnik" userId="S::urn:spo:anon#4a2c6cb45fe18932615fe38c37a55eae2a5d52d461e119c489173e69e4ad573a::" providerId="AD" clId="Web-{11D58F9D-A0D3-458F-34EF-21EF9F77E431}" dt="2021-08-27T19:37:24.682" v="269" actId="20577"/>
          <ac:spMkLst>
            <pc:docMk/>
            <pc:sldMk cId="89809246" sldId="342"/>
            <ac:spMk id="8" creationId="{39AA6535-7FDE-4B2D-B92F-5C3C5876E846}"/>
          </ac:spMkLst>
        </pc:spChg>
      </pc:sldChg>
      <pc:sldChg chg="modSp">
        <pc:chgData name="Gost korisnik" userId="S::urn:spo:anon#4a2c6cb45fe18932615fe38c37a55eae2a5d52d461e119c489173e69e4ad573a::" providerId="AD" clId="Web-{11D58F9D-A0D3-458F-34EF-21EF9F77E431}" dt="2021-08-27T19:38:10.324" v="276" actId="20577"/>
        <pc:sldMkLst>
          <pc:docMk/>
          <pc:sldMk cId="1594319738" sldId="343"/>
        </pc:sldMkLst>
        <pc:spChg chg="mod">
          <ac:chgData name="Gost korisnik" userId="S::urn:spo:anon#4a2c6cb45fe18932615fe38c37a55eae2a5d52d461e119c489173e69e4ad573a::" providerId="AD" clId="Web-{11D58F9D-A0D3-458F-34EF-21EF9F77E431}" dt="2021-08-27T19:38:10.324" v="276" actId="20577"/>
          <ac:spMkLst>
            <pc:docMk/>
            <pc:sldMk cId="1594319738" sldId="343"/>
            <ac:spMk id="8" creationId="{39AA6535-7FDE-4B2D-B92F-5C3C5876E846}"/>
          </ac:spMkLst>
        </pc:spChg>
      </pc:sldChg>
      <pc:sldChg chg="modSp">
        <pc:chgData name="Gost korisnik" userId="S::urn:spo:anon#4a2c6cb45fe18932615fe38c37a55eae2a5d52d461e119c489173e69e4ad573a::" providerId="AD" clId="Web-{11D58F9D-A0D3-458F-34EF-21EF9F77E431}" dt="2021-08-27T19:16:51.498" v="98" actId="20577"/>
        <pc:sldMkLst>
          <pc:docMk/>
          <pc:sldMk cId="2404892530" sldId="344"/>
        </pc:sldMkLst>
        <pc:spChg chg="mod">
          <ac:chgData name="Gost korisnik" userId="S::urn:spo:anon#4a2c6cb45fe18932615fe38c37a55eae2a5d52d461e119c489173e69e4ad573a::" providerId="AD" clId="Web-{11D58F9D-A0D3-458F-34EF-21EF9F77E431}" dt="2021-08-27T19:16:51.498" v="98" actId="20577"/>
          <ac:spMkLst>
            <pc:docMk/>
            <pc:sldMk cId="2404892530" sldId="344"/>
            <ac:spMk id="8" creationId="{39AA6535-7FDE-4B2D-B92F-5C3C5876E846}"/>
          </ac:spMkLst>
        </pc:spChg>
      </pc:sldChg>
      <pc:sldChg chg="modSp">
        <pc:chgData name="Gost korisnik" userId="S::urn:spo:anon#4a2c6cb45fe18932615fe38c37a55eae2a5d52d461e119c489173e69e4ad573a::" providerId="AD" clId="Web-{11D58F9D-A0D3-458F-34EF-21EF9F77E431}" dt="2021-08-27T19:19:05.923" v="148" actId="20577"/>
        <pc:sldMkLst>
          <pc:docMk/>
          <pc:sldMk cId="918304251" sldId="345"/>
        </pc:sldMkLst>
        <pc:spChg chg="mod">
          <ac:chgData name="Gost korisnik" userId="S::urn:spo:anon#4a2c6cb45fe18932615fe38c37a55eae2a5d52d461e119c489173e69e4ad573a::" providerId="AD" clId="Web-{11D58F9D-A0D3-458F-34EF-21EF9F77E431}" dt="2021-08-27T19:19:05.923" v="148" actId="20577"/>
          <ac:spMkLst>
            <pc:docMk/>
            <pc:sldMk cId="918304251" sldId="345"/>
            <ac:spMk id="8" creationId="{39AA6535-7FDE-4B2D-B92F-5C3C5876E846}"/>
          </ac:spMkLst>
        </pc:spChg>
      </pc:sldChg>
      <pc:sldChg chg="modSp">
        <pc:chgData name="Gost korisnik" userId="S::urn:spo:anon#4a2c6cb45fe18932615fe38c37a55eae2a5d52d461e119c489173e69e4ad573a::" providerId="AD" clId="Web-{11D58F9D-A0D3-458F-34EF-21EF9F77E431}" dt="2021-08-27T19:20:13.174" v="159" actId="20577"/>
        <pc:sldMkLst>
          <pc:docMk/>
          <pc:sldMk cId="3523946531" sldId="346"/>
        </pc:sldMkLst>
        <pc:spChg chg="mod">
          <ac:chgData name="Gost korisnik" userId="S::urn:spo:anon#4a2c6cb45fe18932615fe38c37a55eae2a5d52d461e119c489173e69e4ad573a::" providerId="AD" clId="Web-{11D58F9D-A0D3-458F-34EF-21EF9F77E431}" dt="2021-08-27T19:20:13.174" v="159" actId="20577"/>
          <ac:spMkLst>
            <pc:docMk/>
            <pc:sldMk cId="3523946531" sldId="346"/>
            <ac:spMk id="8" creationId="{39AA6535-7FDE-4B2D-B92F-5C3C5876E846}"/>
          </ac:spMkLst>
        </pc:spChg>
      </pc:sldChg>
      <pc:sldChg chg="modSp addCm modCm">
        <pc:chgData name="Gost korisnik" userId="S::urn:spo:anon#4a2c6cb45fe18932615fe38c37a55eae2a5d52d461e119c489173e69e4ad573a::" providerId="AD" clId="Web-{11D58F9D-A0D3-458F-34EF-21EF9F77E431}" dt="2021-08-27T19:24:59.717" v="190" actId="20577"/>
        <pc:sldMkLst>
          <pc:docMk/>
          <pc:sldMk cId="324945081" sldId="347"/>
        </pc:sldMkLst>
        <pc:spChg chg="mod">
          <ac:chgData name="Gost korisnik" userId="S::urn:spo:anon#4a2c6cb45fe18932615fe38c37a55eae2a5d52d461e119c489173e69e4ad573a::" providerId="AD" clId="Web-{11D58F9D-A0D3-458F-34EF-21EF9F77E431}" dt="2021-08-27T19:24:59.717" v="190" actId="20577"/>
          <ac:spMkLst>
            <pc:docMk/>
            <pc:sldMk cId="324945081" sldId="347"/>
            <ac:spMk id="8" creationId="{39AA6535-7FDE-4B2D-B92F-5C3C5876E846}"/>
          </ac:spMkLst>
        </pc:spChg>
      </pc:sldChg>
      <pc:sldChg chg="modSp">
        <pc:chgData name="Gost korisnik" userId="S::urn:spo:anon#4a2c6cb45fe18932615fe38c37a55eae2a5d52d461e119c489173e69e4ad573a::" providerId="AD" clId="Web-{11D58F9D-A0D3-458F-34EF-21EF9F77E431}" dt="2021-08-27T19:26:00.796" v="203" actId="20577"/>
        <pc:sldMkLst>
          <pc:docMk/>
          <pc:sldMk cId="1150007481" sldId="348"/>
        </pc:sldMkLst>
        <pc:spChg chg="mod">
          <ac:chgData name="Gost korisnik" userId="S::urn:spo:anon#4a2c6cb45fe18932615fe38c37a55eae2a5d52d461e119c489173e69e4ad573a::" providerId="AD" clId="Web-{11D58F9D-A0D3-458F-34EF-21EF9F77E431}" dt="2021-08-27T19:26:00.796" v="203" actId="20577"/>
          <ac:spMkLst>
            <pc:docMk/>
            <pc:sldMk cId="1150007481" sldId="348"/>
            <ac:spMk id="8" creationId="{39AA6535-7FDE-4B2D-B92F-5C3C5876E846}"/>
          </ac:spMkLst>
        </pc:spChg>
      </pc:sldChg>
      <pc:sldChg chg="addCm modCm">
        <pc:chgData name="Gost korisnik" userId="S::urn:spo:anon#4a2c6cb45fe18932615fe38c37a55eae2a5d52d461e119c489173e69e4ad573a::" providerId="AD" clId="Web-{11D58F9D-A0D3-458F-34EF-21EF9F77E431}" dt="2021-08-27T19:26:33.688" v="205"/>
        <pc:sldMkLst>
          <pc:docMk/>
          <pc:sldMk cId="1317215117" sldId="349"/>
        </pc:sldMkLst>
      </pc:sldChg>
      <pc:sldChg chg="modSp addCm modCm">
        <pc:chgData name="Gost korisnik" userId="S::urn:spo:anon#4a2c6cb45fe18932615fe38c37a55eae2a5d52d461e119c489173e69e4ad573a::" providerId="AD" clId="Web-{11D58F9D-A0D3-458F-34EF-21EF9F77E431}" dt="2021-08-27T19:04:56.866" v="42" actId="20577"/>
        <pc:sldMkLst>
          <pc:docMk/>
          <pc:sldMk cId="774517857" sldId="350"/>
        </pc:sldMkLst>
        <pc:spChg chg="mod">
          <ac:chgData name="Gost korisnik" userId="S::urn:spo:anon#4a2c6cb45fe18932615fe38c37a55eae2a5d52d461e119c489173e69e4ad573a::" providerId="AD" clId="Web-{11D58F9D-A0D3-458F-34EF-21EF9F77E431}" dt="2021-08-27T18:59:11.885" v="5" actId="20577"/>
          <ac:spMkLst>
            <pc:docMk/>
            <pc:sldMk cId="774517857" sldId="350"/>
            <ac:spMk id="4" creationId="{91F29024-9DC6-48BA-88AD-08926398BDD9}"/>
          </ac:spMkLst>
        </pc:spChg>
        <pc:spChg chg="mod">
          <ac:chgData name="Gost korisnik" userId="S::urn:spo:anon#4a2c6cb45fe18932615fe38c37a55eae2a5d52d461e119c489173e69e4ad573a::" providerId="AD" clId="Web-{11D58F9D-A0D3-458F-34EF-21EF9F77E431}" dt="2021-08-27T19:04:56.866" v="42" actId="20577"/>
          <ac:spMkLst>
            <pc:docMk/>
            <pc:sldMk cId="774517857" sldId="350"/>
            <ac:spMk id="5" creationId="{6794BD51-1280-4DD9-82FC-8AFE02600C59}"/>
          </ac:spMkLst>
        </pc:spChg>
      </pc:sldChg>
      <pc:sldChg chg="modSp">
        <pc:chgData name="Gost korisnik" userId="S::urn:spo:anon#4a2c6cb45fe18932615fe38c37a55eae2a5d52d461e119c489173e69e4ad573a::" providerId="AD" clId="Web-{11D58F9D-A0D3-458F-34EF-21EF9F77E431}" dt="2021-08-27T19:20:00.221" v="157" actId="20577"/>
        <pc:sldMkLst>
          <pc:docMk/>
          <pc:sldMk cId="127622840" sldId="351"/>
        </pc:sldMkLst>
        <pc:spChg chg="mod">
          <ac:chgData name="Gost korisnik" userId="S::urn:spo:anon#4a2c6cb45fe18932615fe38c37a55eae2a5d52d461e119c489173e69e4ad573a::" providerId="AD" clId="Web-{11D58F9D-A0D3-458F-34EF-21EF9F77E431}" dt="2021-08-27T19:20:00.221" v="157" actId="20577"/>
          <ac:spMkLst>
            <pc:docMk/>
            <pc:sldMk cId="127622840" sldId="351"/>
            <ac:spMk id="8" creationId="{39AA6535-7FDE-4B2D-B92F-5C3C5876E846}"/>
          </ac:spMkLst>
        </pc:spChg>
      </pc:sldChg>
      <pc:sldChg chg="addCm modCm">
        <pc:chgData name="Gost korisnik" userId="S::urn:spo:anon#4a2c6cb45fe18932615fe38c37a55eae2a5d52d461e119c489173e69e4ad573a::" providerId="AD" clId="Web-{11D58F9D-A0D3-458F-34EF-21EF9F77E431}" dt="2021-08-27T19:06:52.634" v="44"/>
        <pc:sldMkLst>
          <pc:docMk/>
          <pc:sldMk cId="3752389722" sldId="353"/>
        </pc:sldMkLst>
      </pc:sldChg>
    </pc:docChg>
  </pc:docChgLst>
  <pc:docChgLst>
    <pc:chgData name="Guest User" userId="S::urn:spo:anon#4a2c6cb45fe18932615fe38c37a55eae2a5d52d461e119c489173e69e4ad573a::" providerId="AD" clId="Web-{17712E25-4A0D-FD6B-F004-8A4E122CEA39}"/>
    <pc:docChg chg="">
      <pc:chgData name="Guest User" userId="S::urn:spo:anon#4a2c6cb45fe18932615fe38c37a55eae2a5d52d461e119c489173e69e4ad573a::" providerId="AD" clId="Web-{17712E25-4A0D-FD6B-F004-8A4E122CEA39}" dt="2021-08-29T21:53:50.761" v="9"/>
      <pc:docMkLst>
        <pc:docMk/>
      </pc:docMkLst>
      <pc:sldChg chg="addCm">
        <pc:chgData name="Guest User" userId="S::urn:spo:anon#4a2c6cb45fe18932615fe38c37a55eae2a5d52d461e119c489173e69e4ad573a::" providerId="AD" clId="Web-{17712E25-4A0D-FD6B-F004-8A4E122CEA39}" dt="2021-08-29T21:53:50.761" v="9"/>
        <pc:sldMkLst>
          <pc:docMk/>
          <pc:sldMk cId="149432705" sldId="316"/>
        </pc:sldMkLst>
      </pc:sldChg>
      <pc:sldChg chg="addCm">
        <pc:chgData name="Guest User" userId="S::urn:spo:anon#4a2c6cb45fe18932615fe38c37a55eae2a5d52d461e119c489173e69e4ad573a::" providerId="AD" clId="Web-{17712E25-4A0D-FD6B-F004-8A4E122CEA39}" dt="2021-08-29T21:29:27.264" v="0"/>
        <pc:sldMkLst>
          <pc:docMk/>
          <pc:sldMk cId="255032771" sldId="326"/>
        </pc:sldMkLst>
      </pc:sldChg>
      <pc:sldChg chg="addCm delCm">
        <pc:chgData name="Guest User" userId="S::urn:spo:anon#4a2c6cb45fe18932615fe38c37a55eae2a5d52d461e119c489173e69e4ad573a::" providerId="AD" clId="Web-{17712E25-4A0D-FD6B-F004-8A4E122CEA39}" dt="2021-08-29T21:41:57.160" v="4"/>
        <pc:sldMkLst>
          <pc:docMk/>
          <pc:sldMk cId="3040777056" sldId="333"/>
        </pc:sldMkLst>
      </pc:sldChg>
      <pc:sldChg chg="addCm delCm">
        <pc:chgData name="Guest User" userId="S::urn:spo:anon#4a2c6cb45fe18932615fe38c37a55eae2a5d52d461e119c489173e69e4ad573a::" providerId="AD" clId="Web-{17712E25-4A0D-FD6B-F004-8A4E122CEA39}" dt="2021-08-29T21:51:30.739" v="7"/>
        <pc:sldMkLst>
          <pc:docMk/>
          <pc:sldMk cId="89809246" sldId="342"/>
        </pc:sldMkLst>
      </pc:sldChg>
      <pc:sldChg chg="addCm">
        <pc:chgData name="Guest User" userId="S::urn:spo:anon#4a2c6cb45fe18932615fe38c37a55eae2a5d52d461e119c489173e69e4ad573a::" providerId="AD" clId="Web-{17712E25-4A0D-FD6B-F004-8A4E122CEA39}" dt="2021-08-29T21:52:51.007" v="8"/>
        <pc:sldMkLst>
          <pc:docMk/>
          <pc:sldMk cId="1594319738" sldId="343"/>
        </pc:sldMkLst>
      </pc:sldChg>
      <pc:sldChg chg="addCm">
        <pc:chgData name="Guest User" userId="S::urn:spo:anon#4a2c6cb45fe18932615fe38c37a55eae2a5d52d461e119c489173e69e4ad573a::" providerId="AD" clId="Web-{17712E25-4A0D-FD6B-F004-8A4E122CEA39}" dt="2021-08-29T21:40:15.517" v="1"/>
        <pc:sldMkLst>
          <pc:docMk/>
          <pc:sldMk cId="774517857" sldId="350"/>
        </pc:sldMkLst>
      </pc:sldChg>
    </pc:docChg>
  </pc:docChgLst>
  <pc:docChgLst>
    <pc:chgData name="Gost korisnik" userId="S::urn:spo:anon#4a2c6cb45fe18932615fe38c37a55eae2a5d52d461e119c489173e69e4ad573a::" providerId="AD" clId="Web-{2CAA5D27-5030-3E7B-122C-24F801D3EFE8}"/>
    <pc:docChg chg="modSld">
      <pc:chgData name="Gost korisnik" userId="S::urn:spo:anon#4a2c6cb45fe18932615fe38c37a55eae2a5d52d461e119c489173e69e4ad573a::" providerId="AD" clId="Web-{2CAA5D27-5030-3E7B-122C-24F801D3EFE8}" dt="2021-09-02T12:26:59.917" v="21"/>
      <pc:docMkLst>
        <pc:docMk/>
      </pc:docMkLst>
      <pc:sldChg chg="modSp delCm">
        <pc:chgData name="Gost korisnik" userId="S::urn:spo:anon#4a2c6cb45fe18932615fe38c37a55eae2a5d52d461e119c489173e69e4ad573a::" providerId="AD" clId="Web-{2CAA5D27-5030-3E7B-122C-24F801D3EFE8}" dt="2021-09-02T12:23:05.646" v="2" actId="20577"/>
        <pc:sldMkLst>
          <pc:docMk/>
          <pc:sldMk cId="255032771" sldId="326"/>
        </pc:sldMkLst>
        <pc:spChg chg="mod">
          <ac:chgData name="Gost korisnik" userId="S::urn:spo:anon#4a2c6cb45fe18932615fe38c37a55eae2a5d52d461e119c489173e69e4ad573a::" providerId="AD" clId="Web-{2CAA5D27-5030-3E7B-122C-24F801D3EFE8}" dt="2021-09-02T12:23:05.646" v="2" actId="20577"/>
          <ac:spMkLst>
            <pc:docMk/>
            <pc:sldMk cId="255032771" sldId="326"/>
            <ac:spMk id="5" creationId="{6794BD51-1280-4DD9-82FC-8AFE02600C59}"/>
          </ac:spMkLst>
        </pc:spChg>
      </pc:sldChg>
      <pc:sldChg chg="modSp delCm">
        <pc:chgData name="Gost korisnik" userId="S::urn:spo:anon#4a2c6cb45fe18932615fe38c37a55eae2a5d52d461e119c489173e69e4ad573a::" providerId="AD" clId="Web-{2CAA5D27-5030-3E7B-122C-24F801D3EFE8}" dt="2021-09-02T12:26:59.917" v="21"/>
        <pc:sldMkLst>
          <pc:docMk/>
          <pc:sldMk cId="774517857" sldId="350"/>
        </pc:sldMkLst>
        <pc:spChg chg="mod">
          <ac:chgData name="Gost korisnik" userId="S::urn:spo:anon#4a2c6cb45fe18932615fe38c37a55eae2a5d52d461e119c489173e69e4ad573a::" providerId="AD" clId="Web-{2CAA5D27-5030-3E7B-122C-24F801D3EFE8}" dt="2021-09-02T12:26:16.245" v="20" actId="14100"/>
          <ac:spMkLst>
            <pc:docMk/>
            <pc:sldMk cId="774517857" sldId="350"/>
            <ac:spMk id="5" creationId="{6794BD51-1280-4DD9-82FC-8AFE02600C59}"/>
          </ac:spMkLst>
        </pc:spChg>
      </pc:sldChg>
    </pc:docChg>
  </pc:docChgLst>
  <pc:docChgLst>
    <pc:chgData name="Željka Car" userId="75d8b41b-2cb2-4cc7-8f6e-9d2d6ae610b4" providerId="ADAL" clId="{14608F1A-7D60-469B-8DEC-2FADB16E7499}"/>
    <pc:docChg chg="undo redo custSel modSld">
      <pc:chgData name="Željka Car" userId="75d8b41b-2cb2-4cc7-8f6e-9d2d6ae610b4" providerId="ADAL" clId="{14608F1A-7D60-469B-8DEC-2FADB16E7499}" dt="2021-05-03T12:18:54.031" v="188" actId="20577"/>
      <pc:docMkLst>
        <pc:docMk/>
      </pc:docMkLst>
      <pc:sldChg chg="modSp mod">
        <pc:chgData name="Željka Car" userId="75d8b41b-2cb2-4cc7-8f6e-9d2d6ae610b4" providerId="ADAL" clId="{14608F1A-7D60-469B-8DEC-2FADB16E7499}" dt="2021-05-03T12:18:54.031" v="188" actId="20577"/>
        <pc:sldMkLst>
          <pc:docMk/>
          <pc:sldMk cId="149432705" sldId="316"/>
        </pc:sldMkLst>
        <pc:spChg chg="mod">
          <ac:chgData name="Željka Car" userId="75d8b41b-2cb2-4cc7-8f6e-9d2d6ae610b4" providerId="ADAL" clId="{14608F1A-7D60-469B-8DEC-2FADB16E7499}" dt="2021-05-03T12:18:54.031" v="188" actId="20577"/>
          <ac:spMkLst>
            <pc:docMk/>
            <pc:sldMk cId="149432705" sldId="316"/>
            <ac:spMk id="4" creationId="{00000000-0000-0000-0000-000000000000}"/>
          </ac:spMkLst>
        </pc:spChg>
      </pc:sldChg>
      <pc:sldChg chg="modSp mod">
        <pc:chgData name="Željka Car" userId="75d8b41b-2cb2-4cc7-8f6e-9d2d6ae610b4" providerId="ADAL" clId="{14608F1A-7D60-469B-8DEC-2FADB16E7499}" dt="2021-05-03T12:14:29.479" v="38" actId="207"/>
        <pc:sldMkLst>
          <pc:docMk/>
          <pc:sldMk cId="1972897783" sldId="325"/>
        </pc:sldMkLst>
        <pc:spChg chg="mod">
          <ac:chgData name="Željka Car" userId="75d8b41b-2cb2-4cc7-8f6e-9d2d6ae610b4" providerId="ADAL" clId="{14608F1A-7D60-469B-8DEC-2FADB16E7499}" dt="2021-05-03T12:14:29.479" v="38" actId="207"/>
          <ac:spMkLst>
            <pc:docMk/>
            <pc:sldMk cId="1972897783" sldId="325"/>
            <ac:spMk id="4" creationId="{00000000-0000-0000-0000-000000000000}"/>
          </ac:spMkLst>
        </pc:spChg>
      </pc:sldChg>
      <pc:sldChg chg="modSp mod">
        <pc:chgData name="Željka Car" userId="75d8b41b-2cb2-4cc7-8f6e-9d2d6ae610b4" providerId="ADAL" clId="{14608F1A-7D60-469B-8DEC-2FADB16E7499}" dt="2021-05-03T12:14:38.723" v="70" actId="207"/>
        <pc:sldMkLst>
          <pc:docMk/>
          <pc:sldMk cId="255032771" sldId="326"/>
        </pc:sldMkLst>
        <pc:spChg chg="mod">
          <ac:chgData name="Željka Car" userId="75d8b41b-2cb2-4cc7-8f6e-9d2d6ae610b4" providerId="ADAL" clId="{14608F1A-7D60-469B-8DEC-2FADB16E7499}" dt="2021-05-03T12:14:38.723" v="70" actId="207"/>
          <ac:spMkLst>
            <pc:docMk/>
            <pc:sldMk cId="255032771" sldId="326"/>
            <ac:spMk id="4" creationId="{91F29024-9DC6-48BA-88AD-08926398BDD9}"/>
          </ac:spMkLst>
        </pc:spChg>
      </pc:sldChg>
      <pc:sldChg chg="modSp mod">
        <pc:chgData name="Željka Car" userId="75d8b41b-2cb2-4cc7-8f6e-9d2d6ae610b4" providerId="ADAL" clId="{14608F1A-7D60-469B-8DEC-2FADB16E7499}" dt="2021-05-03T12:15:01.931" v="71" actId="13926"/>
        <pc:sldMkLst>
          <pc:docMk/>
          <pc:sldMk cId="679576356" sldId="328"/>
        </pc:sldMkLst>
        <pc:spChg chg="mod">
          <ac:chgData name="Željka Car" userId="75d8b41b-2cb2-4cc7-8f6e-9d2d6ae610b4" providerId="ADAL" clId="{14608F1A-7D60-469B-8DEC-2FADB16E7499}" dt="2021-05-03T12:15:01.931" v="71" actId="13926"/>
          <ac:spMkLst>
            <pc:docMk/>
            <pc:sldMk cId="679576356" sldId="328"/>
            <ac:spMk id="8" creationId="{39AA6535-7FDE-4B2D-B92F-5C3C5876E846}"/>
          </ac:spMkLst>
        </pc:spChg>
      </pc:sldChg>
      <pc:sldChg chg="modSp mod">
        <pc:chgData name="Željka Car" userId="75d8b41b-2cb2-4cc7-8f6e-9d2d6ae610b4" providerId="ADAL" clId="{14608F1A-7D60-469B-8DEC-2FADB16E7499}" dt="2021-05-03T12:15:19.932" v="72" actId="13926"/>
        <pc:sldMkLst>
          <pc:docMk/>
          <pc:sldMk cId="3594749070" sldId="329"/>
        </pc:sldMkLst>
        <pc:spChg chg="mod">
          <ac:chgData name="Željka Car" userId="75d8b41b-2cb2-4cc7-8f6e-9d2d6ae610b4" providerId="ADAL" clId="{14608F1A-7D60-469B-8DEC-2FADB16E7499}" dt="2021-05-03T12:15:19.932" v="72" actId="13926"/>
          <ac:spMkLst>
            <pc:docMk/>
            <pc:sldMk cId="3594749070" sldId="329"/>
            <ac:spMk id="8" creationId="{39AA6535-7FDE-4B2D-B92F-5C3C5876E846}"/>
          </ac:spMkLst>
        </pc:spChg>
      </pc:sldChg>
      <pc:sldChg chg="modSp mod">
        <pc:chgData name="Željka Car" userId="75d8b41b-2cb2-4cc7-8f6e-9d2d6ae610b4" providerId="ADAL" clId="{14608F1A-7D60-469B-8DEC-2FADB16E7499}" dt="2021-05-03T12:17:01.181" v="90" actId="13926"/>
        <pc:sldMkLst>
          <pc:docMk/>
          <pc:sldMk cId="2706102379" sldId="336"/>
        </pc:sldMkLst>
        <pc:spChg chg="mod">
          <ac:chgData name="Željka Car" userId="75d8b41b-2cb2-4cc7-8f6e-9d2d6ae610b4" providerId="ADAL" clId="{14608F1A-7D60-469B-8DEC-2FADB16E7499}" dt="2021-05-03T12:16:33.320" v="75" actId="13926"/>
          <ac:spMkLst>
            <pc:docMk/>
            <pc:sldMk cId="2706102379" sldId="336"/>
            <ac:spMk id="4" creationId="{00000000-0000-0000-0000-000000000000}"/>
          </ac:spMkLst>
        </pc:spChg>
        <pc:spChg chg="mod">
          <ac:chgData name="Željka Car" userId="75d8b41b-2cb2-4cc7-8f6e-9d2d6ae610b4" providerId="ADAL" clId="{14608F1A-7D60-469B-8DEC-2FADB16E7499}" dt="2021-05-03T12:17:01.181" v="90" actId="13926"/>
          <ac:spMkLst>
            <pc:docMk/>
            <pc:sldMk cId="2706102379" sldId="336"/>
            <ac:spMk id="8" creationId="{39AA6535-7FDE-4B2D-B92F-5C3C5876E846}"/>
          </ac:spMkLst>
        </pc:spChg>
      </pc:sldChg>
      <pc:sldChg chg="modSp mod">
        <pc:chgData name="Željka Car" userId="75d8b41b-2cb2-4cc7-8f6e-9d2d6ae610b4" providerId="ADAL" clId="{14608F1A-7D60-469B-8DEC-2FADB16E7499}" dt="2021-05-03T12:16:28.513" v="74" actId="13926"/>
        <pc:sldMkLst>
          <pc:docMk/>
          <pc:sldMk cId="914969762" sldId="337"/>
        </pc:sldMkLst>
        <pc:spChg chg="mod">
          <ac:chgData name="Željka Car" userId="75d8b41b-2cb2-4cc7-8f6e-9d2d6ae610b4" providerId="ADAL" clId="{14608F1A-7D60-469B-8DEC-2FADB16E7499}" dt="2021-05-03T12:16:25.535" v="73" actId="13926"/>
          <ac:spMkLst>
            <pc:docMk/>
            <pc:sldMk cId="914969762" sldId="337"/>
            <ac:spMk id="4" creationId="{00000000-0000-0000-0000-000000000000}"/>
          </ac:spMkLst>
        </pc:spChg>
        <pc:spChg chg="mod">
          <ac:chgData name="Željka Car" userId="75d8b41b-2cb2-4cc7-8f6e-9d2d6ae610b4" providerId="ADAL" clId="{14608F1A-7D60-469B-8DEC-2FADB16E7499}" dt="2021-05-03T12:16:28.513" v="74" actId="13926"/>
          <ac:spMkLst>
            <pc:docMk/>
            <pc:sldMk cId="914969762" sldId="337"/>
            <ac:spMk id="8" creationId="{39AA6535-7FDE-4B2D-B92F-5C3C5876E846}"/>
          </ac:spMkLst>
        </pc:spChg>
      </pc:sldChg>
      <pc:sldChg chg="modSp mod">
        <pc:chgData name="Željka Car" userId="75d8b41b-2cb2-4cc7-8f6e-9d2d6ae610b4" providerId="ADAL" clId="{14608F1A-7D60-469B-8DEC-2FADB16E7499}" dt="2021-05-03T12:18:28.819" v="145" actId="13926"/>
        <pc:sldMkLst>
          <pc:docMk/>
          <pc:sldMk cId="89809246" sldId="342"/>
        </pc:sldMkLst>
        <pc:spChg chg="mod">
          <ac:chgData name="Željka Car" userId="75d8b41b-2cb2-4cc7-8f6e-9d2d6ae610b4" providerId="ADAL" clId="{14608F1A-7D60-469B-8DEC-2FADB16E7499}" dt="2021-05-03T12:18:28.819" v="145" actId="13926"/>
          <ac:spMkLst>
            <pc:docMk/>
            <pc:sldMk cId="89809246" sldId="342"/>
            <ac:spMk id="8" creationId="{39AA6535-7FDE-4B2D-B92F-5C3C5876E846}"/>
          </ac:spMkLst>
        </pc:spChg>
      </pc:sldChg>
      <pc:sldChg chg="modSp mod">
        <pc:chgData name="Željka Car" userId="75d8b41b-2cb2-4cc7-8f6e-9d2d6ae610b4" providerId="ADAL" clId="{14608F1A-7D60-469B-8DEC-2FADB16E7499}" dt="2021-05-03T12:17:35.894" v="135" actId="207"/>
        <pc:sldMkLst>
          <pc:docMk/>
          <pc:sldMk cId="918304251" sldId="345"/>
        </pc:sldMkLst>
        <pc:spChg chg="mod">
          <ac:chgData name="Željka Car" userId="75d8b41b-2cb2-4cc7-8f6e-9d2d6ae610b4" providerId="ADAL" clId="{14608F1A-7D60-469B-8DEC-2FADB16E7499}" dt="2021-05-03T12:17:35.894" v="135" actId="207"/>
          <ac:spMkLst>
            <pc:docMk/>
            <pc:sldMk cId="918304251" sldId="345"/>
            <ac:spMk id="4" creationId="{00000000-0000-0000-0000-000000000000}"/>
          </ac:spMkLst>
        </pc:spChg>
        <pc:spChg chg="mod">
          <ac:chgData name="Željka Car" userId="75d8b41b-2cb2-4cc7-8f6e-9d2d6ae610b4" providerId="ADAL" clId="{14608F1A-7D60-469B-8DEC-2FADB16E7499}" dt="2021-05-03T12:17:18.055" v="91" actId="13926"/>
          <ac:spMkLst>
            <pc:docMk/>
            <pc:sldMk cId="918304251" sldId="345"/>
            <ac:spMk id="8" creationId="{39AA6535-7FDE-4B2D-B92F-5C3C5876E846}"/>
          </ac:spMkLst>
        </pc:spChg>
      </pc:sldChg>
      <pc:sldChg chg="modSp mod">
        <pc:chgData name="Željka Car" userId="75d8b41b-2cb2-4cc7-8f6e-9d2d6ae610b4" providerId="ADAL" clId="{14608F1A-7D60-469B-8DEC-2FADB16E7499}" dt="2021-05-03T12:18:30.915" v="147" actId="13926"/>
        <pc:sldMkLst>
          <pc:docMk/>
          <pc:sldMk cId="3523946531" sldId="346"/>
        </pc:sldMkLst>
        <pc:spChg chg="mod">
          <ac:chgData name="Željka Car" userId="75d8b41b-2cb2-4cc7-8f6e-9d2d6ae610b4" providerId="ADAL" clId="{14608F1A-7D60-469B-8DEC-2FADB16E7499}" dt="2021-05-03T12:18:30.915" v="147" actId="13926"/>
          <ac:spMkLst>
            <pc:docMk/>
            <pc:sldMk cId="3523946531" sldId="346"/>
            <ac:spMk id="8" creationId="{39AA6535-7FDE-4B2D-B92F-5C3C5876E846}"/>
          </ac:spMkLst>
        </pc:spChg>
      </pc:sldChg>
      <pc:sldChg chg="modSp mod">
        <pc:chgData name="Željka Car" userId="75d8b41b-2cb2-4cc7-8f6e-9d2d6ae610b4" providerId="ADAL" clId="{14608F1A-7D60-469B-8DEC-2FADB16E7499}" dt="2021-05-03T12:17:49.904" v="140" actId="27636"/>
        <pc:sldMkLst>
          <pc:docMk/>
          <pc:sldMk cId="127622840" sldId="351"/>
        </pc:sldMkLst>
        <pc:spChg chg="mod">
          <ac:chgData name="Željka Car" userId="75d8b41b-2cb2-4cc7-8f6e-9d2d6ae610b4" providerId="ADAL" clId="{14608F1A-7D60-469B-8DEC-2FADB16E7499}" dt="2021-05-03T12:17:49.904" v="140" actId="27636"/>
          <ac:spMkLst>
            <pc:docMk/>
            <pc:sldMk cId="127622840" sldId="351"/>
            <ac:spMk id="4" creationId="{00000000-0000-0000-0000-000000000000}"/>
          </ac:spMkLst>
        </pc:spChg>
      </pc:sldChg>
    </pc:docChg>
  </pc:docChgLst>
  <pc:docChgLst>
    <pc:chgData name="Gost korisnik" userId="S::urn:spo:anon#4a2c6cb45fe18932615fe38c37a55eae2a5d52d461e119c489173e69e4ad573a::" providerId="AD" clId="Web-{7AAEFD66-C73B-7787-52DB-9FC8D18D4A4B}"/>
    <pc:docChg chg="modSld">
      <pc:chgData name="Gost korisnik" userId="S::urn:spo:anon#4a2c6cb45fe18932615fe38c37a55eae2a5d52d461e119c489173e69e4ad573a::" providerId="AD" clId="Web-{7AAEFD66-C73B-7787-52DB-9FC8D18D4A4B}" dt="2021-09-02T12:43:28.916" v="114"/>
      <pc:docMkLst>
        <pc:docMk/>
      </pc:docMkLst>
      <pc:sldChg chg="modSp delCm">
        <pc:chgData name="Gost korisnik" userId="S::urn:spo:anon#4a2c6cb45fe18932615fe38c37a55eae2a5d52d461e119c489173e69e4ad573a::" providerId="AD" clId="Web-{7AAEFD66-C73B-7787-52DB-9FC8D18D4A4B}" dt="2021-09-02T12:43:16.431" v="113"/>
        <pc:sldMkLst>
          <pc:docMk/>
          <pc:sldMk cId="149432705" sldId="316"/>
        </pc:sldMkLst>
        <pc:spChg chg="mod">
          <ac:chgData name="Gost korisnik" userId="S::urn:spo:anon#4a2c6cb45fe18932615fe38c37a55eae2a5d52d461e119c489173e69e4ad573a::" providerId="AD" clId="Web-{7AAEFD66-C73B-7787-52DB-9FC8D18D4A4B}" dt="2021-09-02T12:42:50.337" v="112"/>
          <ac:spMkLst>
            <pc:docMk/>
            <pc:sldMk cId="149432705" sldId="316"/>
            <ac:spMk id="8" creationId="{39AA6535-7FDE-4B2D-B92F-5C3C5876E846}"/>
          </ac:spMkLst>
        </pc:spChg>
      </pc:sldChg>
      <pc:sldChg chg="modSp">
        <pc:chgData name="Gost korisnik" userId="S::urn:spo:anon#4a2c6cb45fe18932615fe38c37a55eae2a5d52d461e119c489173e69e4ad573a::" providerId="AD" clId="Web-{7AAEFD66-C73B-7787-52DB-9FC8D18D4A4B}" dt="2021-09-02T12:42:31.306" v="111"/>
        <pc:sldMkLst>
          <pc:docMk/>
          <pc:sldMk cId="3641963035" sldId="321"/>
        </pc:sldMkLst>
        <pc:spChg chg="mod">
          <ac:chgData name="Gost korisnik" userId="S::urn:spo:anon#4a2c6cb45fe18932615fe38c37a55eae2a5d52d461e119c489173e69e4ad573a::" providerId="AD" clId="Web-{7AAEFD66-C73B-7787-52DB-9FC8D18D4A4B}" dt="2021-09-02T12:42:31.306" v="111"/>
          <ac:spMkLst>
            <pc:docMk/>
            <pc:sldMk cId="3641963035" sldId="321"/>
            <ac:spMk id="12" creationId="{67E85B49-EA95-4125-8389-F7C0D332376F}"/>
          </ac:spMkLst>
        </pc:spChg>
      </pc:sldChg>
      <pc:sldChg chg="delCm">
        <pc:chgData name="Gost korisnik" userId="S::urn:spo:anon#4a2c6cb45fe18932615fe38c37a55eae2a5d52d461e119c489173e69e4ad573a::" providerId="AD" clId="Web-{7AAEFD66-C73B-7787-52DB-9FC8D18D4A4B}" dt="2021-09-02T12:43:28.916" v="114"/>
        <pc:sldMkLst>
          <pc:docMk/>
          <pc:sldMk cId="2018465411" sldId="324"/>
        </pc:sldMkLst>
      </pc:sldChg>
      <pc:sldChg chg="modSp">
        <pc:chgData name="Gost korisnik" userId="S::urn:spo:anon#4a2c6cb45fe18932615fe38c37a55eae2a5d52d461e119c489173e69e4ad573a::" providerId="AD" clId="Web-{7AAEFD66-C73B-7787-52DB-9FC8D18D4A4B}" dt="2021-09-02T12:30:08.496" v="1"/>
        <pc:sldMkLst>
          <pc:docMk/>
          <pc:sldMk cId="679576356" sldId="328"/>
        </pc:sldMkLst>
        <pc:spChg chg="mod">
          <ac:chgData name="Gost korisnik" userId="S::urn:spo:anon#4a2c6cb45fe18932615fe38c37a55eae2a5d52d461e119c489173e69e4ad573a::" providerId="AD" clId="Web-{7AAEFD66-C73B-7787-52DB-9FC8D18D4A4B}" dt="2021-09-02T12:30:08.496" v="1"/>
          <ac:spMkLst>
            <pc:docMk/>
            <pc:sldMk cId="679576356" sldId="328"/>
            <ac:spMk id="8" creationId="{39AA6535-7FDE-4B2D-B92F-5C3C5876E846}"/>
          </ac:spMkLst>
        </pc:spChg>
      </pc:sldChg>
      <pc:sldChg chg="modSp">
        <pc:chgData name="Gost korisnik" userId="S::urn:spo:anon#4a2c6cb45fe18932615fe38c37a55eae2a5d52d461e119c489173e69e4ad573a::" providerId="AD" clId="Web-{7AAEFD66-C73B-7787-52DB-9FC8D18D4A4B}" dt="2021-09-02T12:30:30.247" v="2"/>
        <pc:sldMkLst>
          <pc:docMk/>
          <pc:sldMk cId="3594749070" sldId="329"/>
        </pc:sldMkLst>
        <pc:spChg chg="mod">
          <ac:chgData name="Gost korisnik" userId="S::urn:spo:anon#4a2c6cb45fe18932615fe38c37a55eae2a5d52d461e119c489173e69e4ad573a::" providerId="AD" clId="Web-{7AAEFD66-C73B-7787-52DB-9FC8D18D4A4B}" dt="2021-09-02T12:30:30.247" v="2"/>
          <ac:spMkLst>
            <pc:docMk/>
            <pc:sldMk cId="3594749070" sldId="329"/>
            <ac:spMk id="8" creationId="{39AA6535-7FDE-4B2D-B92F-5C3C5876E846}"/>
          </ac:spMkLst>
        </pc:spChg>
      </pc:sldChg>
      <pc:sldChg chg="modSp">
        <pc:chgData name="Gost korisnik" userId="S::urn:spo:anon#4a2c6cb45fe18932615fe38c37a55eae2a5d52d461e119c489173e69e4ad573a::" providerId="AD" clId="Web-{7AAEFD66-C73B-7787-52DB-9FC8D18D4A4B}" dt="2021-09-02T12:30:55.013" v="3"/>
        <pc:sldMkLst>
          <pc:docMk/>
          <pc:sldMk cId="1475239319" sldId="332"/>
        </pc:sldMkLst>
        <pc:spChg chg="mod">
          <ac:chgData name="Gost korisnik" userId="S::urn:spo:anon#4a2c6cb45fe18932615fe38c37a55eae2a5d52d461e119c489173e69e4ad573a::" providerId="AD" clId="Web-{7AAEFD66-C73B-7787-52DB-9FC8D18D4A4B}" dt="2021-09-02T12:30:55.013" v="3"/>
          <ac:spMkLst>
            <pc:docMk/>
            <pc:sldMk cId="1475239319" sldId="332"/>
            <ac:spMk id="8" creationId="{39AA6535-7FDE-4B2D-B92F-5C3C5876E846}"/>
          </ac:spMkLst>
        </pc:spChg>
      </pc:sldChg>
      <pc:sldChg chg="modSp delCm">
        <pc:chgData name="Gost korisnik" userId="S::urn:spo:anon#4a2c6cb45fe18932615fe38c37a55eae2a5d52d461e119c489173e69e4ad573a::" providerId="AD" clId="Web-{7AAEFD66-C73B-7787-52DB-9FC8D18D4A4B}" dt="2021-09-02T12:31:37.889" v="5"/>
        <pc:sldMkLst>
          <pc:docMk/>
          <pc:sldMk cId="3040777056" sldId="333"/>
        </pc:sldMkLst>
        <pc:spChg chg="mod">
          <ac:chgData name="Gost korisnik" userId="S::urn:spo:anon#4a2c6cb45fe18932615fe38c37a55eae2a5d52d461e119c489173e69e4ad573a::" providerId="AD" clId="Web-{7AAEFD66-C73B-7787-52DB-9FC8D18D4A4B}" dt="2021-09-02T12:31:37.889" v="5"/>
          <ac:spMkLst>
            <pc:docMk/>
            <pc:sldMk cId="3040777056" sldId="333"/>
            <ac:spMk id="8" creationId="{39AA6535-7FDE-4B2D-B92F-5C3C5876E846}"/>
          </ac:spMkLst>
        </pc:spChg>
      </pc:sldChg>
      <pc:sldChg chg="addSp delSp modSp delCm">
        <pc:chgData name="Gost korisnik" userId="S::urn:spo:anon#4a2c6cb45fe18932615fe38c37a55eae2a5d52d461e119c489173e69e4ad573a::" providerId="AD" clId="Web-{7AAEFD66-C73B-7787-52DB-9FC8D18D4A4B}" dt="2021-09-02T12:33:43.203" v="25" actId="20577"/>
        <pc:sldMkLst>
          <pc:docMk/>
          <pc:sldMk cId="1246166036" sldId="334"/>
        </pc:sldMkLst>
        <pc:spChg chg="add del">
          <ac:chgData name="Gost korisnik" userId="S::urn:spo:anon#4a2c6cb45fe18932615fe38c37a55eae2a5d52d461e119c489173e69e4ad573a::" providerId="AD" clId="Web-{7AAEFD66-C73B-7787-52DB-9FC8D18D4A4B}" dt="2021-09-02T12:33:16.937" v="11"/>
          <ac:spMkLst>
            <pc:docMk/>
            <pc:sldMk cId="1246166036" sldId="334"/>
            <ac:spMk id="2" creationId="{B0734997-92F8-493A-BA21-B8AB35DAB975}"/>
          </ac:spMkLst>
        </pc:spChg>
        <pc:spChg chg="mod">
          <ac:chgData name="Gost korisnik" userId="S::urn:spo:anon#4a2c6cb45fe18932615fe38c37a55eae2a5d52d461e119c489173e69e4ad573a::" providerId="AD" clId="Web-{7AAEFD66-C73B-7787-52DB-9FC8D18D4A4B}" dt="2021-09-02T12:33:43.203" v="25" actId="20577"/>
          <ac:spMkLst>
            <pc:docMk/>
            <pc:sldMk cId="1246166036" sldId="334"/>
            <ac:spMk id="8" creationId="{39AA6535-7FDE-4B2D-B92F-5C3C5876E846}"/>
          </ac:spMkLst>
        </pc:spChg>
      </pc:sldChg>
      <pc:sldChg chg="modSp delCm">
        <pc:chgData name="Gost korisnik" userId="S::urn:spo:anon#4a2c6cb45fe18932615fe38c37a55eae2a5d52d461e119c489173e69e4ad573a::" providerId="AD" clId="Web-{7AAEFD66-C73B-7787-52DB-9FC8D18D4A4B}" dt="2021-09-02T12:37:31.144" v="58" actId="20577"/>
        <pc:sldMkLst>
          <pc:docMk/>
          <pc:sldMk cId="2584428605" sldId="335"/>
        </pc:sldMkLst>
        <pc:spChg chg="mod">
          <ac:chgData name="Gost korisnik" userId="S::urn:spo:anon#4a2c6cb45fe18932615fe38c37a55eae2a5d52d461e119c489173e69e4ad573a::" providerId="AD" clId="Web-{7AAEFD66-C73B-7787-52DB-9FC8D18D4A4B}" dt="2021-09-02T12:37:31.144" v="58" actId="20577"/>
          <ac:spMkLst>
            <pc:docMk/>
            <pc:sldMk cId="2584428605" sldId="335"/>
            <ac:spMk id="8" creationId="{39AA6535-7FDE-4B2D-B92F-5C3C5876E846}"/>
          </ac:spMkLst>
        </pc:spChg>
      </pc:sldChg>
      <pc:sldChg chg="modSp delCm">
        <pc:chgData name="Gost korisnik" userId="S::urn:spo:anon#4a2c6cb45fe18932615fe38c37a55eae2a5d52d461e119c489173e69e4ad573a::" providerId="AD" clId="Web-{7AAEFD66-C73B-7787-52DB-9FC8D18D4A4B}" dt="2021-09-02T12:34:59.642" v="38" actId="20577"/>
        <pc:sldMkLst>
          <pc:docMk/>
          <pc:sldMk cId="1616952494" sldId="338"/>
        </pc:sldMkLst>
        <pc:spChg chg="mod">
          <ac:chgData name="Gost korisnik" userId="S::urn:spo:anon#4a2c6cb45fe18932615fe38c37a55eae2a5d52d461e119c489173e69e4ad573a::" providerId="AD" clId="Web-{7AAEFD66-C73B-7787-52DB-9FC8D18D4A4B}" dt="2021-09-02T12:34:59.642" v="38" actId="20577"/>
          <ac:spMkLst>
            <pc:docMk/>
            <pc:sldMk cId="1616952494" sldId="338"/>
            <ac:spMk id="8" creationId="{39AA6535-7FDE-4B2D-B92F-5C3C5876E846}"/>
          </ac:spMkLst>
        </pc:spChg>
      </pc:sldChg>
      <pc:sldChg chg="modSp">
        <pc:chgData name="Gost korisnik" userId="S::urn:spo:anon#4a2c6cb45fe18932615fe38c37a55eae2a5d52d461e119c489173e69e4ad573a::" providerId="AD" clId="Web-{7AAEFD66-C73B-7787-52DB-9FC8D18D4A4B}" dt="2021-09-02T12:34:41.813" v="33"/>
        <pc:sldMkLst>
          <pc:docMk/>
          <pc:sldMk cId="2009291791" sldId="339"/>
        </pc:sldMkLst>
        <pc:spChg chg="mod">
          <ac:chgData name="Gost korisnik" userId="S::urn:spo:anon#4a2c6cb45fe18932615fe38c37a55eae2a5d52d461e119c489173e69e4ad573a::" providerId="AD" clId="Web-{7AAEFD66-C73B-7787-52DB-9FC8D18D4A4B}" dt="2021-09-02T12:34:41.813" v="33"/>
          <ac:spMkLst>
            <pc:docMk/>
            <pc:sldMk cId="2009291791" sldId="339"/>
            <ac:spMk id="8" creationId="{39AA6535-7FDE-4B2D-B92F-5C3C5876E846}"/>
          </ac:spMkLst>
        </pc:spChg>
      </pc:sldChg>
      <pc:sldChg chg="modSp">
        <pc:chgData name="Gost korisnik" userId="S::urn:spo:anon#4a2c6cb45fe18932615fe38c37a55eae2a5d52d461e119c489173e69e4ad573a::" providerId="AD" clId="Web-{7AAEFD66-C73B-7787-52DB-9FC8D18D4A4B}" dt="2021-09-02T12:34:03.547" v="28"/>
        <pc:sldMkLst>
          <pc:docMk/>
          <pc:sldMk cId="586199055" sldId="340"/>
        </pc:sldMkLst>
        <pc:spChg chg="mod">
          <ac:chgData name="Gost korisnik" userId="S::urn:spo:anon#4a2c6cb45fe18932615fe38c37a55eae2a5d52d461e119c489173e69e4ad573a::" providerId="AD" clId="Web-{7AAEFD66-C73B-7787-52DB-9FC8D18D4A4B}" dt="2021-09-02T12:34:03.547" v="28"/>
          <ac:spMkLst>
            <pc:docMk/>
            <pc:sldMk cId="586199055" sldId="340"/>
            <ac:spMk id="8" creationId="{39AA6535-7FDE-4B2D-B92F-5C3C5876E846}"/>
          </ac:spMkLst>
        </pc:spChg>
      </pc:sldChg>
      <pc:sldChg chg="modSp delCm">
        <pc:chgData name="Gost korisnik" userId="S::urn:spo:anon#4a2c6cb45fe18932615fe38c37a55eae2a5d52d461e119c489173e69e4ad573a::" providerId="AD" clId="Web-{7AAEFD66-C73B-7787-52DB-9FC8D18D4A4B}" dt="2021-09-02T12:41:47.383" v="107" actId="1076"/>
        <pc:sldMkLst>
          <pc:docMk/>
          <pc:sldMk cId="89809246" sldId="342"/>
        </pc:sldMkLst>
        <pc:spChg chg="mod">
          <ac:chgData name="Gost korisnik" userId="S::urn:spo:anon#4a2c6cb45fe18932615fe38c37a55eae2a5d52d461e119c489173e69e4ad573a::" providerId="AD" clId="Web-{7AAEFD66-C73B-7787-52DB-9FC8D18D4A4B}" dt="2021-09-02T12:41:40.977" v="106" actId="20577"/>
          <ac:spMkLst>
            <pc:docMk/>
            <pc:sldMk cId="89809246" sldId="342"/>
            <ac:spMk id="8" creationId="{39AA6535-7FDE-4B2D-B92F-5C3C5876E846}"/>
          </ac:spMkLst>
        </pc:spChg>
        <pc:picChg chg="mod">
          <ac:chgData name="Gost korisnik" userId="S::urn:spo:anon#4a2c6cb45fe18932615fe38c37a55eae2a5d52d461e119c489173e69e4ad573a::" providerId="AD" clId="Web-{7AAEFD66-C73B-7787-52DB-9FC8D18D4A4B}" dt="2021-09-02T12:41:47.383" v="107" actId="1076"/>
          <ac:picMkLst>
            <pc:docMk/>
            <pc:sldMk cId="89809246" sldId="342"/>
            <ac:picMk id="3" creationId="{E872841A-BC10-4D69-9E48-CF0789314070}"/>
          </ac:picMkLst>
        </pc:picChg>
      </pc:sldChg>
      <pc:sldChg chg="modSp delCm">
        <pc:chgData name="Gost korisnik" userId="S::urn:spo:anon#4a2c6cb45fe18932615fe38c37a55eae2a5d52d461e119c489173e69e4ad573a::" providerId="AD" clId="Web-{7AAEFD66-C73B-7787-52DB-9FC8D18D4A4B}" dt="2021-09-02T12:42:13.462" v="109"/>
        <pc:sldMkLst>
          <pc:docMk/>
          <pc:sldMk cId="1594319738" sldId="343"/>
        </pc:sldMkLst>
        <pc:spChg chg="mod">
          <ac:chgData name="Gost korisnik" userId="S::urn:spo:anon#4a2c6cb45fe18932615fe38c37a55eae2a5d52d461e119c489173e69e4ad573a::" providerId="AD" clId="Web-{7AAEFD66-C73B-7787-52DB-9FC8D18D4A4B}" dt="2021-09-02T12:42:13.462" v="109"/>
          <ac:spMkLst>
            <pc:docMk/>
            <pc:sldMk cId="1594319738" sldId="343"/>
            <ac:spMk id="8" creationId="{39AA6535-7FDE-4B2D-B92F-5C3C5876E846}"/>
          </ac:spMkLst>
        </pc:spChg>
      </pc:sldChg>
      <pc:sldChg chg="modSp">
        <pc:chgData name="Gost korisnik" userId="S::urn:spo:anon#4a2c6cb45fe18932615fe38c37a55eae2a5d52d461e119c489173e69e4ad573a::" providerId="AD" clId="Web-{7AAEFD66-C73B-7787-52DB-9FC8D18D4A4B}" dt="2021-09-02T12:35:19.142" v="43" actId="20577"/>
        <pc:sldMkLst>
          <pc:docMk/>
          <pc:sldMk cId="2404892530" sldId="344"/>
        </pc:sldMkLst>
        <pc:spChg chg="mod">
          <ac:chgData name="Gost korisnik" userId="S::urn:spo:anon#4a2c6cb45fe18932615fe38c37a55eae2a5d52d461e119c489173e69e4ad573a::" providerId="AD" clId="Web-{7AAEFD66-C73B-7787-52DB-9FC8D18D4A4B}" dt="2021-09-02T12:35:19.142" v="43" actId="20577"/>
          <ac:spMkLst>
            <pc:docMk/>
            <pc:sldMk cId="2404892530" sldId="344"/>
            <ac:spMk id="8" creationId="{39AA6535-7FDE-4B2D-B92F-5C3C5876E846}"/>
          </ac:spMkLst>
        </pc:spChg>
      </pc:sldChg>
      <pc:sldChg chg="modSp">
        <pc:chgData name="Gost korisnik" userId="S::urn:spo:anon#4a2c6cb45fe18932615fe38c37a55eae2a5d52d461e119c489173e69e4ad573a::" providerId="AD" clId="Web-{7AAEFD66-C73B-7787-52DB-9FC8D18D4A4B}" dt="2021-09-02T12:35:52.705" v="47"/>
        <pc:sldMkLst>
          <pc:docMk/>
          <pc:sldMk cId="918304251" sldId="345"/>
        </pc:sldMkLst>
        <pc:spChg chg="mod">
          <ac:chgData name="Gost korisnik" userId="S::urn:spo:anon#4a2c6cb45fe18932615fe38c37a55eae2a5d52d461e119c489173e69e4ad573a::" providerId="AD" clId="Web-{7AAEFD66-C73B-7787-52DB-9FC8D18D4A4B}" dt="2021-09-02T12:35:52.705" v="47"/>
          <ac:spMkLst>
            <pc:docMk/>
            <pc:sldMk cId="918304251" sldId="345"/>
            <ac:spMk id="8" creationId="{39AA6535-7FDE-4B2D-B92F-5C3C5876E846}"/>
          </ac:spMkLst>
        </pc:spChg>
      </pc:sldChg>
      <pc:sldChg chg="modSp">
        <pc:chgData name="Gost korisnik" userId="S::urn:spo:anon#4a2c6cb45fe18932615fe38c37a55eae2a5d52d461e119c489173e69e4ad573a::" providerId="AD" clId="Web-{7AAEFD66-C73B-7787-52DB-9FC8D18D4A4B}" dt="2021-09-02T12:36:47.941" v="52" actId="14100"/>
        <pc:sldMkLst>
          <pc:docMk/>
          <pc:sldMk cId="3523946531" sldId="346"/>
        </pc:sldMkLst>
        <pc:spChg chg="mod">
          <ac:chgData name="Gost korisnik" userId="S::urn:spo:anon#4a2c6cb45fe18932615fe38c37a55eae2a5d52d461e119c489173e69e4ad573a::" providerId="AD" clId="Web-{7AAEFD66-C73B-7787-52DB-9FC8D18D4A4B}" dt="2021-09-02T12:36:29.315" v="50"/>
          <ac:spMkLst>
            <pc:docMk/>
            <pc:sldMk cId="3523946531" sldId="346"/>
            <ac:spMk id="8" creationId="{39AA6535-7FDE-4B2D-B92F-5C3C5876E846}"/>
          </ac:spMkLst>
        </pc:spChg>
        <pc:picChg chg="mod">
          <ac:chgData name="Gost korisnik" userId="S::urn:spo:anon#4a2c6cb45fe18932615fe38c37a55eae2a5d52d461e119c489173e69e4ad573a::" providerId="AD" clId="Web-{7AAEFD66-C73B-7787-52DB-9FC8D18D4A4B}" dt="2021-09-02T12:36:47.941" v="52" actId="14100"/>
          <ac:picMkLst>
            <pc:docMk/>
            <pc:sldMk cId="3523946531" sldId="346"/>
            <ac:picMk id="5" creationId="{74ED8AB0-D4D9-4016-BF6C-7C57F2957761}"/>
          </ac:picMkLst>
        </pc:picChg>
      </pc:sldChg>
      <pc:sldChg chg="modSp delCm">
        <pc:chgData name="Gost korisnik" userId="S::urn:spo:anon#4a2c6cb45fe18932615fe38c37a55eae2a5d52d461e119c489173e69e4ad573a::" providerId="AD" clId="Web-{7AAEFD66-C73B-7787-52DB-9FC8D18D4A4B}" dt="2021-09-02T12:38:01.379" v="63" actId="20577"/>
        <pc:sldMkLst>
          <pc:docMk/>
          <pc:sldMk cId="324945081" sldId="347"/>
        </pc:sldMkLst>
        <pc:spChg chg="mod">
          <ac:chgData name="Gost korisnik" userId="S::urn:spo:anon#4a2c6cb45fe18932615fe38c37a55eae2a5d52d461e119c489173e69e4ad573a::" providerId="AD" clId="Web-{7AAEFD66-C73B-7787-52DB-9FC8D18D4A4B}" dt="2021-09-02T12:38:01.379" v="63" actId="20577"/>
          <ac:spMkLst>
            <pc:docMk/>
            <pc:sldMk cId="324945081" sldId="347"/>
            <ac:spMk id="8" creationId="{39AA6535-7FDE-4B2D-B92F-5C3C5876E846}"/>
          </ac:spMkLst>
        </pc:spChg>
      </pc:sldChg>
      <pc:sldChg chg="modSp delCm">
        <pc:chgData name="Gost korisnik" userId="S::urn:spo:anon#4a2c6cb45fe18932615fe38c37a55eae2a5d52d461e119c489173e69e4ad573a::" providerId="AD" clId="Web-{7AAEFD66-C73B-7787-52DB-9FC8D18D4A4B}" dt="2021-09-02T12:38:45.427" v="69" actId="20577"/>
        <pc:sldMkLst>
          <pc:docMk/>
          <pc:sldMk cId="1317215117" sldId="349"/>
        </pc:sldMkLst>
        <pc:spChg chg="mod">
          <ac:chgData name="Gost korisnik" userId="S::urn:spo:anon#4a2c6cb45fe18932615fe38c37a55eae2a5d52d461e119c489173e69e4ad573a::" providerId="AD" clId="Web-{7AAEFD66-C73B-7787-52DB-9FC8D18D4A4B}" dt="2021-09-02T12:38:45.427" v="69" actId="20577"/>
          <ac:spMkLst>
            <pc:docMk/>
            <pc:sldMk cId="1317215117" sldId="349"/>
            <ac:spMk id="2" creationId="{434E185E-9055-47DE-8D1B-B00FE73B4752}"/>
          </ac:spMkLst>
        </pc:spChg>
      </pc:sldChg>
      <pc:sldChg chg="modSp">
        <pc:chgData name="Gost korisnik" userId="S::urn:spo:anon#4a2c6cb45fe18932615fe38c37a55eae2a5d52d461e119c489173e69e4ad573a::" providerId="AD" clId="Web-{7AAEFD66-C73B-7787-52DB-9FC8D18D4A4B}" dt="2021-09-02T12:36:22.315" v="49"/>
        <pc:sldMkLst>
          <pc:docMk/>
          <pc:sldMk cId="127622840" sldId="351"/>
        </pc:sldMkLst>
        <pc:spChg chg="mod">
          <ac:chgData name="Gost korisnik" userId="S::urn:spo:anon#4a2c6cb45fe18932615fe38c37a55eae2a5d52d461e119c489173e69e4ad573a::" providerId="AD" clId="Web-{7AAEFD66-C73B-7787-52DB-9FC8D18D4A4B}" dt="2021-09-02T12:36:22.315" v="49"/>
          <ac:spMkLst>
            <pc:docMk/>
            <pc:sldMk cId="127622840" sldId="351"/>
            <ac:spMk id="8" creationId="{39AA6535-7FDE-4B2D-B92F-5C3C5876E846}"/>
          </ac:spMkLst>
        </pc:spChg>
      </pc:sldChg>
      <pc:sldChg chg="delCm">
        <pc:chgData name="Gost korisnik" userId="S::urn:spo:anon#4a2c6cb45fe18932615fe38c37a55eae2a5d52d461e119c489173e69e4ad573a::" providerId="AD" clId="Web-{7AAEFD66-C73B-7787-52DB-9FC8D18D4A4B}" dt="2021-09-02T12:29:53.840" v="0"/>
        <pc:sldMkLst>
          <pc:docMk/>
          <pc:sldMk cId="3752389722" sldId="35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12/8/2021</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12/8/2021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Potrebno je za svaku radionicu prilagoditi i dodati ispravne podatke. </a:t>
            </a:r>
          </a:p>
        </p:txBody>
      </p:sp>
      <p:sp>
        <p:nvSpPr>
          <p:cNvPr id="4" name="Rezervirano mjesto broja slajda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2031578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kako bi zainteresirali učenike vezano za postavljena pitanja i motivirali ih na to da se uključe u odgovaranje na navedena pitanja.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S obzirom na to kako učenici odgovore, potrebno je prokomentirati s njima odgovore i navesti ih na to da prihvate zaključak i uz to zaključe da nije u redu nekoga zadirkivati, niti isključivati zbog bilo kakvih različitosti. </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12</a:t>
            </a:fld>
            <a:endParaRPr lang="en-US" dirty="0"/>
          </a:p>
        </p:txBody>
      </p:sp>
    </p:spTree>
    <p:extLst>
      <p:ext uri="{BB962C8B-B14F-4D97-AF65-F5344CB8AC3E}">
        <p14:creationId xmlns:p14="http://schemas.microsoft.com/office/powerpoint/2010/main" val="132130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kako bi zainteresirali učenike vezano za postavljena pitanja i motivirali ih na to da se uključe u odgovaranje na navedena pitanja.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Važno je naglasak staviti na sve navedeno o tome kako se trebaju ponašati.</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111945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te staviti naglasak na zaključak. Uz to, dobro je potaknuti učenike na to da se slože s zadnje navedenom tvrdnjom. </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14</a:t>
            </a:fld>
            <a:endParaRPr lang="en-US" dirty="0"/>
          </a:p>
        </p:txBody>
      </p:sp>
    </p:spTree>
    <p:extLst>
      <p:ext uri="{BB962C8B-B14F-4D97-AF65-F5344CB8AC3E}">
        <p14:creationId xmlns:p14="http://schemas.microsoft.com/office/powerpoint/2010/main" val="2592005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kako bi zainteresirali učenike vezano za postavljena pitanja i motivirali ih na to da se uključe u odgovaranje na navedena pitanja. Svakako treba poslušati odgovore učenika i dati im na važnosti.  </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15</a:t>
            </a:fld>
            <a:endParaRPr lang="en-US" dirty="0"/>
          </a:p>
        </p:txBody>
      </p:sp>
    </p:spTree>
    <p:extLst>
      <p:ext uri="{BB962C8B-B14F-4D97-AF65-F5344CB8AC3E}">
        <p14:creationId xmlns:p14="http://schemas.microsoft.com/office/powerpoint/2010/main" val="1663354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kako bi zainteresirali učenike vezano za postavljena pitanja i motivirali ih na to da se uključe u odgovaranje na navedena pitanja.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Važno je naglasak staviti na zaključak. </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16</a:t>
            </a:fld>
            <a:endParaRPr lang="en-US" dirty="0"/>
          </a:p>
        </p:txBody>
      </p:sp>
    </p:spTree>
    <p:extLst>
      <p:ext uri="{BB962C8B-B14F-4D97-AF65-F5344CB8AC3E}">
        <p14:creationId xmlns:p14="http://schemas.microsoft.com/office/powerpoint/2010/main" val="400969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kako bi zainteresirali učenike vezano za postavljena pitanja i motivirali ih na to da se uključe u odgovaranje na navedena pitanja.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Važno je naglasak staviti na natuknice koje zaključuju da je različitost pozitivna. Uz to, važno je dobro i na jednostavan način objasniti pristupačnost fizičku i digitalnu i naglasiti da su pristupačna rješenja važna ne samo za osobe s invaliditetom, već su za njih od presudne važnosti, ali su isto tako važna i za sve ostale koji nemaju invaliditet, a ponekad su i za osobe bez invaliditeta od presudne važnosti (npr. ako netko vodi dijete u kolicima, teško je ući u zgradu ako ne postoji prilazna rampa, ako želimo bez ugroze razgovarati na telefon dok vozimo, potrebna je ta mogućnost itd.) To sve se nastavlja na sljedećem slajdu.</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17</a:t>
            </a:fld>
            <a:endParaRPr lang="en-US" dirty="0"/>
          </a:p>
        </p:txBody>
      </p:sp>
    </p:spTree>
    <p:extLst>
      <p:ext uri="{BB962C8B-B14F-4D97-AF65-F5344CB8AC3E}">
        <p14:creationId xmlns:p14="http://schemas.microsoft.com/office/powerpoint/2010/main" val="4039622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Staviti naglasak na obje pristupačnosti i na njihovu važnost općenito. Motivirati učenike da daju neke primjere koje oni znaju ili ih pitati jesu li vidjeli neke od ovih navedenih primjera. </a:t>
            </a:r>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372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Potrebno je paziti na dikciju i ton kako bi učenici zapamtili što više navedenih činjenica i u slučaju da požele nešto prokomentirati bilo bi dobro poslušati ih i navesti na navedene zaključke. </a:t>
            </a:r>
          </a:p>
        </p:txBody>
      </p:sp>
      <p:sp>
        <p:nvSpPr>
          <p:cNvPr id="4" name="Rezervirano mjesto broja slajda 3"/>
          <p:cNvSpPr>
            <a:spLocks noGrp="1"/>
          </p:cNvSpPr>
          <p:nvPr>
            <p:ph type="sldNum" sz="quarter" idx="5"/>
          </p:nvPr>
        </p:nvSpPr>
        <p:spPr/>
        <p:txBody>
          <a:bodyPr/>
          <a:lstStyle/>
          <a:p>
            <a:fld id="{6B83F1C3-4FA3-4491-97F4-43CA9C8BDFDF}" type="slidenum">
              <a:rPr lang="en-US" smtClean="0"/>
              <a:t>19</a:t>
            </a:fld>
            <a:endParaRPr lang="en-US" dirty="0"/>
          </a:p>
        </p:txBody>
      </p:sp>
    </p:spTree>
    <p:extLst>
      <p:ext uri="{BB962C8B-B14F-4D97-AF65-F5344CB8AC3E}">
        <p14:creationId xmlns:p14="http://schemas.microsoft.com/office/powerpoint/2010/main" val="3701875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kako bi zainteresirali učenike vezano za postavljena pitanja i motivirali ih na to da se uključe u odgovaranje na navedena pitanja.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Važno je naglasak staviti na zaključak. </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20</a:t>
            </a:fld>
            <a:endParaRPr lang="en-US" dirty="0"/>
          </a:p>
        </p:txBody>
      </p:sp>
    </p:spTree>
    <p:extLst>
      <p:ext uri="{BB962C8B-B14F-4D97-AF65-F5344CB8AC3E}">
        <p14:creationId xmlns:p14="http://schemas.microsoft.com/office/powerpoint/2010/main" val="111348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kako bi zainteresirali učenike vezano za postavljena pitanja i motivirali ih na to da se uključe u odgovaranje na navedena pitanja.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Važno je naglasak staviti na zaključak. </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21</a:t>
            </a:fld>
            <a:endParaRPr lang="en-US" dirty="0"/>
          </a:p>
        </p:txBody>
      </p:sp>
    </p:spTree>
    <p:extLst>
      <p:ext uri="{BB962C8B-B14F-4D97-AF65-F5344CB8AC3E}">
        <p14:creationId xmlns:p14="http://schemas.microsoft.com/office/powerpoint/2010/main" val="168537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Predavač se treba predstaviti (opisati osnovnu djelatnost kojom se organizacija iz koje dolazi bavi i povezati s aktivnostima društvene uključenosti tako da to bude prilagođeno djeci u skladu s njihovom dobi) i zamoliti jednog učenika da predstavi sebe i svoj razred (za predstavljanje nastavnici pripremaju učenike nekoliko dana prije same radionice jer im to bude poslano kao jedan od zahtjeva za pripremu za sudjelovanje na radionici). Ako je više različitih razreda na edukaciji, svaki razred ima svog predstavnika koji ga predstavi predavaču/predavačima. </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2490114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22</a:t>
            </a:fld>
            <a:endParaRPr lang="en-US" dirty="0"/>
          </a:p>
        </p:txBody>
      </p:sp>
    </p:spTree>
    <p:extLst>
      <p:ext uri="{BB962C8B-B14F-4D97-AF65-F5344CB8AC3E}">
        <p14:creationId xmlns:p14="http://schemas.microsoft.com/office/powerpoint/2010/main" val="4004319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Treba samo najaviti da se sad prelazi na upoznavanje s aplikacijom </a:t>
            </a:r>
            <a:r>
              <a:rPr lang="hr-HR" dirty="0" err="1"/>
              <a:t>Susretnica</a:t>
            </a:r>
            <a:r>
              <a:rPr lang="hr-HR" dirty="0"/>
              <a:t>. Možda ih pitati na što ih asocira naziv aplikacije i kratko prokomentirati njihove odgovore.</a:t>
            </a:r>
          </a:p>
        </p:txBody>
      </p:sp>
      <p:sp>
        <p:nvSpPr>
          <p:cNvPr id="4" name="Rezervirano mjesto broja slajda 3"/>
          <p:cNvSpPr>
            <a:spLocks noGrp="1"/>
          </p:cNvSpPr>
          <p:nvPr>
            <p:ph type="sldNum" sz="quarter" idx="5"/>
          </p:nvPr>
        </p:nvSpPr>
        <p:spPr/>
        <p:txBody>
          <a:bodyPr/>
          <a:lstStyle/>
          <a:p>
            <a:fld id="{6B83F1C3-4FA3-4491-97F4-43CA9C8BDFDF}" type="slidenum">
              <a:rPr lang="en-US" smtClean="0"/>
              <a:t>23</a:t>
            </a:fld>
            <a:endParaRPr lang="en-US" dirty="0"/>
          </a:p>
        </p:txBody>
      </p:sp>
    </p:spTree>
    <p:extLst>
      <p:ext uri="{BB962C8B-B14F-4D97-AF65-F5344CB8AC3E}">
        <p14:creationId xmlns:p14="http://schemas.microsoft.com/office/powerpoint/2010/main" val="1778963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Kroz pitanja i odgovore je potrebno zainteresirati učenike za aplikaciju i potrebno je staviti naglasak na zaključak. </a:t>
            </a:r>
          </a:p>
        </p:txBody>
      </p:sp>
      <p:sp>
        <p:nvSpPr>
          <p:cNvPr id="4" name="Rezervirano mjesto broja slajda 3"/>
          <p:cNvSpPr>
            <a:spLocks noGrp="1"/>
          </p:cNvSpPr>
          <p:nvPr>
            <p:ph type="sldNum" sz="quarter" idx="5"/>
          </p:nvPr>
        </p:nvSpPr>
        <p:spPr/>
        <p:txBody>
          <a:bodyPr/>
          <a:lstStyle/>
          <a:p>
            <a:fld id="{6B83F1C3-4FA3-4491-97F4-43CA9C8BDFDF}" type="slidenum">
              <a:rPr lang="en-US" smtClean="0"/>
              <a:t>24</a:t>
            </a:fld>
            <a:endParaRPr lang="en-US" dirty="0"/>
          </a:p>
        </p:txBody>
      </p:sp>
    </p:spTree>
    <p:extLst>
      <p:ext uri="{BB962C8B-B14F-4D97-AF65-F5344CB8AC3E}">
        <p14:creationId xmlns:p14="http://schemas.microsoft.com/office/powerpoint/2010/main" val="155403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Potrebno je s entuzijazmom opisati aplikaciju i navesti učenike da požele igrati igru. </a:t>
            </a:r>
          </a:p>
        </p:txBody>
      </p:sp>
      <p:sp>
        <p:nvSpPr>
          <p:cNvPr id="4" name="Rezervirano mjesto broja slajda 3"/>
          <p:cNvSpPr>
            <a:spLocks noGrp="1"/>
          </p:cNvSpPr>
          <p:nvPr>
            <p:ph type="sldNum" sz="quarter" idx="5"/>
          </p:nvPr>
        </p:nvSpPr>
        <p:spPr/>
        <p:txBody>
          <a:bodyPr/>
          <a:lstStyle/>
          <a:p>
            <a:fld id="{6B83F1C3-4FA3-4491-97F4-43CA9C8BDFDF}" type="slidenum">
              <a:rPr lang="en-US" smtClean="0"/>
              <a:t>25</a:t>
            </a:fld>
            <a:endParaRPr lang="en-US" dirty="0"/>
          </a:p>
        </p:txBody>
      </p:sp>
    </p:spTree>
    <p:extLst>
      <p:ext uri="{BB962C8B-B14F-4D97-AF65-F5344CB8AC3E}">
        <p14:creationId xmlns:p14="http://schemas.microsoft.com/office/powerpoint/2010/main" val="1944857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Potrebno je postaviti pitanja učenicima na način da ih motiviramo da odgovore na ista. Potrebno je prihvatiti odgovore učenika i dati im na važnosti. U slučaju negativnih komentara, potrebno je navesti učenike da objasne zašto misle nešto negativno i navesti ih na neki pozitivni zaključak, ali uz uvažavanje njihova mišljenja s time da se stavi naglasak da je to njihovo mišljenje i da smo kao što smo rekli različiti i skroz je u redu ako se nekima sviđa, a nekima ne sviđa ova aplikacija, samo je važno izbjeći bilo kakav negativni kontekst u smislu omalovažavanja i sl. </a:t>
            </a:r>
          </a:p>
        </p:txBody>
      </p:sp>
      <p:sp>
        <p:nvSpPr>
          <p:cNvPr id="4" name="Rezervirano mjesto broja slajda 3"/>
          <p:cNvSpPr>
            <a:spLocks noGrp="1"/>
          </p:cNvSpPr>
          <p:nvPr>
            <p:ph type="sldNum" sz="quarter" idx="5"/>
          </p:nvPr>
        </p:nvSpPr>
        <p:spPr/>
        <p:txBody>
          <a:bodyPr/>
          <a:lstStyle/>
          <a:p>
            <a:fld id="{6B83F1C3-4FA3-4491-97F4-43CA9C8BDFDF}" type="slidenum">
              <a:rPr lang="en-US" smtClean="0"/>
              <a:t>26</a:t>
            </a:fld>
            <a:endParaRPr lang="en-US" dirty="0"/>
          </a:p>
        </p:txBody>
      </p:sp>
    </p:spTree>
    <p:extLst>
      <p:ext uri="{BB962C8B-B14F-4D97-AF65-F5344CB8AC3E}">
        <p14:creationId xmlns:p14="http://schemas.microsoft.com/office/powerpoint/2010/main" val="511520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Potrebno je naglasiti sve navedeno, pitati učenike imaju li nešto za dodati, u slučaju da imaju, poslušati ih i kratko prokomentirati rečeno.</a:t>
            </a:r>
          </a:p>
        </p:txBody>
      </p:sp>
      <p:sp>
        <p:nvSpPr>
          <p:cNvPr id="4" name="Rezervirano mjesto broja slajda 3"/>
          <p:cNvSpPr>
            <a:spLocks noGrp="1"/>
          </p:cNvSpPr>
          <p:nvPr>
            <p:ph type="sldNum" sz="quarter" idx="5"/>
          </p:nvPr>
        </p:nvSpPr>
        <p:spPr/>
        <p:txBody>
          <a:bodyPr/>
          <a:lstStyle/>
          <a:p>
            <a:fld id="{6B83F1C3-4FA3-4491-97F4-43CA9C8BDFDF}" type="slidenum">
              <a:rPr lang="en-US" smtClean="0"/>
              <a:t>27</a:t>
            </a:fld>
            <a:endParaRPr lang="en-US" dirty="0"/>
          </a:p>
        </p:txBody>
      </p:sp>
    </p:spTree>
    <p:extLst>
      <p:ext uri="{BB962C8B-B14F-4D97-AF65-F5344CB8AC3E}">
        <p14:creationId xmlns:p14="http://schemas.microsoft.com/office/powerpoint/2010/main" val="1142241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Potrebno je zahvaliti se učenicima, pohvaliti ih i pozdraviti. </a:t>
            </a:r>
          </a:p>
        </p:txBody>
      </p:sp>
      <p:sp>
        <p:nvSpPr>
          <p:cNvPr id="4" name="Rezervirano mjesto broja slajda 3"/>
          <p:cNvSpPr>
            <a:spLocks noGrp="1"/>
          </p:cNvSpPr>
          <p:nvPr>
            <p:ph type="sldNum" sz="quarter" idx="5"/>
          </p:nvPr>
        </p:nvSpPr>
        <p:spPr/>
        <p:txBody>
          <a:bodyPr/>
          <a:lstStyle/>
          <a:p>
            <a:fld id="{6B83F1C3-4FA3-4491-97F4-43CA9C8BDFDF}" type="slidenum">
              <a:rPr lang="en-US" smtClean="0"/>
              <a:t>28</a:t>
            </a:fld>
            <a:endParaRPr lang="en-US" dirty="0"/>
          </a:p>
        </p:txBody>
      </p:sp>
    </p:spTree>
    <p:extLst>
      <p:ext uri="{BB962C8B-B14F-4D97-AF65-F5344CB8AC3E}">
        <p14:creationId xmlns:p14="http://schemas.microsoft.com/office/powerpoint/2010/main" val="277162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Ovdje treba u kratko objasniti rječnikom koji je prihvatljiv učenicima što će se sve obraditi na radionici i pokušati ih zainteresirati učenike da slušaju. Bilo bi dobro prilagoditi ton i dikciju tako da se učenici zainteresiraju za temu. </a:t>
            </a:r>
          </a:p>
        </p:txBody>
      </p:sp>
      <p:sp>
        <p:nvSpPr>
          <p:cNvPr id="4" name="Rezervirano mjesto broja slajda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266231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Potrebno je odabrati pitanja koja će se koristiti za online upitnik. Predviđeno je da se odabere nekoliko pitanja temeljem procjene predavača. </a:t>
            </a:r>
          </a:p>
        </p:txBody>
      </p:sp>
      <p:sp>
        <p:nvSpPr>
          <p:cNvPr id="4" name="Rezervirano mjesto broja slajda 3"/>
          <p:cNvSpPr>
            <a:spLocks noGrp="1"/>
          </p:cNvSpPr>
          <p:nvPr>
            <p:ph type="sldNum" sz="quarter" idx="5"/>
          </p:nvPr>
        </p:nvSpPr>
        <p:spPr/>
        <p:txBody>
          <a:bodyPr/>
          <a:lstStyle/>
          <a:p>
            <a:fld id="{6B83F1C3-4FA3-4491-97F4-43CA9C8BDFDF}" type="slidenum">
              <a:rPr lang="en-US" smtClean="0"/>
              <a:t>4</a:t>
            </a:fld>
            <a:endParaRPr lang="en-US" dirty="0"/>
          </a:p>
        </p:txBody>
      </p:sp>
    </p:spTree>
    <p:extLst>
      <p:ext uri="{BB962C8B-B14F-4D97-AF65-F5344CB8AC3E}">
        <p14:creationId xmlns:p14="http://schemas.microsoft.com/office/powerpoint/2010/main" val="400625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Dobro je paziti na dikciju i ton kako bi zainteresirali učenike vezano za postavljena pitanja i motivirali ih na to da se uključe u odgovaranje na navedena pitanja. </a:t>
            </a:r>
          </a:p>
          <a:p>
            <a:r>
              <a:rPr lang="hr-HR" dirty="0"/>
              <a:t>Važno je naglasak staviti na definicije. Potrebno je učenicima kroz primjer objasniti što bi se dogodilo da smo svi isti, da imamo iste interese, npr. da svi ljudi žele biti liječnici i da su svi liječnici, tko bi radio druge stvari, tko bi izgradio bolnice, kuće, tko bi sadio voće i povrće, proizvodio hranu, tko bi nas zabavljao, smišljao muziku, tko bi programirao aplikacije, tko bi popravljao uređaje kad nam se nešto pokvari itd. I staviti naglasak tu da smo svi i sve struke jako važni/važne. </a:t>
            </a:r>
          </a:p>
        </p:txBody>
      </p:sp>
      <p:sp>
        <p:nvSpPr>
          <p:cNvPr id="4" name="Rezervirano mjesto broja slajda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340990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kako bi zainteresirali učenike vezano za postavljeno pitanje i scenarije te ih motivirali na to da se uključe u odgovaranje na navedena pitanja. </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175601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kako bi zainteresirali učenike vezano za postavljena pitanja i motivirali ih na to da se uključe u odgovaranje na navedena pitanja.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Važno je naglasak staviti na zaključak. </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219086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kako bi zainteresirali učenike vezano za postavljena pitanja i motivirali ih na to da se uključe u odgovaranje na navedena pitanja.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Važno je naglasak staviti na definiciju.</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10</a:t>
            </a:fld>
            <a:endParaRPr lang="en-US" dirty="0"/>
          </a:p>
        </p:txBody>
      </p:sp>
    </p:spTree>
    <p:extLst>
      <p:ext uri="{BB962C8B-B14F-4D97-AF65-F5344CB8AC3E}">
        <p14:creationId xmlns:p14="http://schemas.microsoft.com/office/powerpoint/2010/main" val="423361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Dobro je paziti na dikciju i ton kako bi zainteresirali učenike vezano za postavljena pitanja i motivirali ih na to da se uključe u odgovaranje na navedena pitanja.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Važno je naglasak staviti na zaključak. </a:t>
            </a:r>
          </a:p>
          <a:p>
            <a:endParaRPr lang="hr-HR" dirty="0"/>
          </a:p>
        </p:txBody>
      </p:sp>
      <p:sp>
        <p:nvSpPr>
          <p:cNvPr id="4" name="Rezervirano mjesto broja slajda 3"/>
          <p:cNvSpPr>
            <a:spLocks noGrp="1"/>
          </p:cNvSpPr>
          <p:nvPr>
            <p:ph type="sldNum" sz="quarter" idx="5"/>
          </p:nvPr>
        </p:nvSpPr>
        <p:spPr/>
        <p:txBody>
          <a:bodyPr/>
          <a:lstStyle/>
          <a:p>
            <a:fld id="{6B83F1C3-4FA3-4491-97F4-43CA9C8BDFDF}" type="slidenum">
              <a:rPr lang="en-US" smtClean="0"/>
              <a:t>11</a:t>
            </a:fld>
            <a:endParaRPr lang="en-US" dirty="0"/>
          </a:p>
        </p:txBody>
      </p:sp>
    </p:spTree>
    <p:extLst>
      <p:ext uri="{BB962C8B-B14F-4D97-AF65-F5344CB8AC3E}">
        <p14:creationId xmlns:p14="http://schemas.microsoft.com/office/powerpoint/2010/main" val="427169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F993BB-6145-4D1C-B438-D1350312F172}"/>
              </a:ext>
            </a:extLst>
          </p:cNvPr>
          <p:cNvSpPr>
            <a:spLocks noGrp="1"/>
          </p:cNvSpPr>
          <p:nvPr>
            <p:ph type="title"/>
          </p:nvPr>
        </p:nvSpPr>
        <p:spPr>
          <a:xfrm>
            <a:off x="429371" y="1991050"/>
            <a:ext cx="5098594" cy="1761805"/>
          </a:xfrm>
        </p:spPr>
        <p:txBody>
          <a:bodyPr anchor="b">
            <a:normAutofit/>
          </a:bodyPr>
          <a:lstStyle>
            <a:lvl1pPr algn="r">
              <a:defRPr sz="5000" b="0">
                <a:solidFill>
                  <a:schemeClr val="tx1"/>
                </a:solidFill>
                <a:latin typeface="+mn-lt"/>
              </a:defRPr>
            </a:lvl1pPr>
          </a:lstStyle>
          <a:p>
            <a:r>
              <a:rPr lang="en-US" dirty="0"/>
              <a:t>Click to edit Master title style</a:t>
            </a:r>
          </a:p>
        </p:txBody>
      </p:sp>
      <p:sp>
        <p:nvSpPr>
          <p:cNvPr id="7" name="Picture Placeholder 6">
            <a:extLst>
              <a:ext uri="{FF2B5EF4-FFF2-40B4-BE49-F238E27FC236}">
                <a16:creationId xmlns:a16="http://schemas.microsoft.com/office/drawing/2014/main" id="{50EBEF97-3620-43B4-9D9A-099216F75396}"/>
              </a:ext>
            </a:extLst>
          </p:cNvPr>
          <p:cNvSpPr>
            <a:spLocks noGrp="1"/>
          </p:cNvSpPr>
          <p:nvPr>
            <p:ph type="pic" sz="quarter" idx="10"/>
          </p:nvPr>
        </p:nvSpPr>
        <p:spPr>
          <a:xfrm>
            <a:off x="6506241" y="1143000"/>
            <a:ext cx="4572000" cy="4572000"/>
          </a:xfrm>
          <a:solidFill>
            <a:schemeClr val="bg1">
              <a:lumMod val="95000"/>
            </a:schemeClr>
          </a:solidFill>
        </p:spPr>
        <p:txBody>
          <a:bodyPr/>
          <a:lstStyle>
            <a:lvl1pPr algn="ctr">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B4E6F128-AC40-40C1-AF5C-1A175AED765B}"/>
              </a:ext>
            </a:extLst>
          </p:cNvPr>
          <p:cNvCxnSpPr>
            <a:cxnSpLocks/>
          </p:cNvCxnSpPr>
          <p:nvPr userDrawn="1"/>
        </p:nvCxnSpPr>
        <p:spPr>
          <a:xfrm>
            <a:off x="6096000" y="1143000"/>
            <a:ext cx="0" cy="45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C754D2F4-E31E-4FE1-8786-A1C647C497FC}" type="datetime1">
              <a:rPr lang="hr-HR" smtClean="0"/>
              <a:t>8.12.2021.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p:nvPr>
        </p:nvSpPr>
        <p:spPr>
          <a:xfrm>
            <a:off x="521208" y="448056"/>
            <a:ext cx="11214100" cy="555554"/>
          </a:xfrm>
        </p:spPr>
        <p:txBody>
          <a:bodyPr anchor="t" anchorCtr="0">
            <a:normAutofit/>
          </a:bodyPr>
          <a:lstStyle>
            <a:lvl1pPr>
              <a:defRPr sz="2800">
                <a:solidFill>
                  <a:schemeClr val="bg2">
                    <a:lumMod val="25000"/>
                  </a:schemeClr>
                </a:solidFill>
                <a:latin typeface="+mj-lt"/>
              </a:defRPr>
            </a:lvl1pPr>
          </a:lstStyle>
          <a:p>
            <a:r>
              <a:rPr lang="en-US" dirty="0"/>
              <a:t>Click to edit Master title style</a:t>
            </a:r>
          </a:p>
        </p:txBody>
      </p:sp>
      <p:sp>
        <p:nvSpPr>
          <p:cNvPr id="11" name="Content Placeholder 2">
            <a:extLst>
              <a:ext uri="{FF2B5EF4-FFF2-40B4-BE49-F238E27FC236}">
                <a16:creationId xmlns:a16="http://schemas.microsoft.com/office/drawing/2014/main" id="{8731B2CC-46D6-41EE-AB20-C8DC7BA2142E}"/>
              </a:ext>
            </a:extLst>
          </p:cNvPr>
          <p:cNvSpPr>
            <a:spLocks noGrp="1"/>
          </p:cNvSpPr>
          <p:nvPr>
            <p:ph sz="quarter" idx="10"/>
          </p:nvPr>
        </p:nvSpPr>
        <p:spPr>
          <a:xfrm>
            <a:off x="521208" y="1848464"/>
            <a:ext cx="4572000" cy="3583071"/>
          </a:xfrm>
        </p:spPr>
        <p:txBody>
          <a:bodyPr vert="horz" lIns="91440" tIns="45720" rIns="91440" bIns="45720" rtlCol="0">
            <a:normAutofit/>
          </a:bodyPr>
          <a:lstStyle>
            <a:lvl1pPr marL="285750" indent="-285750">
              <a:lnSpc>
                <a:spcPct val="100000"/>
              </a:lnSpc>
              <a:buFont typeface="Arial" panose="020B0604020202020204" pitchFamily="34" charset="0"/>
              <a:buChar char="•"/>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a:p>
            <a:pPr marL="228600" lvl="1" indent="-228600">
              <a:lnSpc>
                <a:spcPct val="150000"/>
              </a:lnSpc>
              <a:spcBef>
                <a:spcPts val="1000"/>
              </a:spcBef>
              <a:spcAft>
                <a:spcPts val="1200"/>
              </a:spcAft>
            </a:pPr>
            <a:r>
              <a:rPr lang="en-US" dirty="0"/>
              <a:t>Second level</a:t>
            </a:r>
          </a:p>
          <a:p>
            <a:pPr marL="285750" lvl="2" indent="-285750">
              <a:lnSpc>
                <a:spcPct val="150000"/>
              </a:lnSpc>
              <a:spcBef>
                <a:spcPts val="1000"/>
              </a:spcBef>
              <a:spcAft>
                <a:spcPts val="1200"/>
              </a:spcAft>
            </a:pPr>
            <a:r>
              <a:rPr lang="en-US" dirty="0"/>
              <a:t>Third level</a:t>
            </a:r>
          </a:p>
          <a:p>
            <a:pPr marL="285750" lvl="3" indent="-285750">
              <a:lnSpc>
                <a:spcPct val="150000"/>
              </a:lnSpc>
              <a:spcBef>
                <a:spcPts val="1000"/>
              </a:spcBef>
              <a:spcAft>
                <a:spcPts val="1200"/>
              </a:spcAft>
            </a:pPr>
            <a:r>
              <a:rPr lang="en-US" dirty="0"/>
              <a:t>Fourth level</a:t>
            </a:r>
          </a:p>
          <a:p>
            <a:pPr marL="285750" lvl="4" indent="-285750">
              <a:lnSpc>
                <a:spcPct val="150000"/>
              </a:lnSpc>
              <a:spcBef>
                <a:spcPts val="1000"/>
              </a:spcBef>
              <a:spcAft>
                <a:spcPts val="1200"/>
              </a:spcAft>
            </a:pPr>
            <a:r>
              <a:rPr lang="en-US" dirty="0"/>
              <a:t>Fifth level</a:t>
            </a:r>
          </a:p>
        </p:txBody>
      </p:sp>
      <p:cxnSp>
        <p:nvCxnSpPr>
          <p:cNvPr id="13" name="Straight Connector 12">
            <a:extLst>
              <a:ext uri="{FF2B5EF4-FFF2-40B4-BE49-F238E27FC236}">
                <a16:creationId xmlns:a16="http://schemas.microsoft.com/office/drawing/2014/main" id="{55A7CCC8-FE73-4ABC-8D86-F3BFA8F6A108}"/>
              </a:ext>
            </a:extLst>
          </p:cNvPr>
          <p:cNvCxnSpPr>
            <a:cxnSpLocks/>
          </p:cNvCxnSpPr>
          <p:nvPr userDrawn="1"/>
        </p:nvCxnSpPr>
        <p:spPr>
          <a:xfrm>
            <a:off x="533400" y="1104900"/>
            <a:ext cx="1111910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D02E8972-0AE0-4E77-8213-CBA660037586}" type="datetime1">
              <a:rPr lang="hr-HR" smtClean="0"/>
              <a:t>8.12.2021.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p:nvPr>
        </p:nvSpPr>
        <p:spPr>
          <a:xfrm>
            <a:off x="521208" y="448056"/>
            <a:ext cx="11214100" cy="555554"/>
          </a:xfrm>
        </p:spPr>
        <p:txBody>
          <a:bodyPr anchor="t" anchorCtr="0">
            <a:normAutofit/>
          </a:bodyPr>
          <a:lstStyle>
            <a:lvl1pPr>
              <a:defRPr sz="2800">
                <a:solidFill>
                  <a:schemeClr val="bg2">
                    <a:lumMod val="25000"/>
                  </a:schemeClr>
                </a:solidFill>
                <a:latin typeface="+mn-lt"/>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8731B2CC-46D6-41EE-AB20-C8DC7BA2142E}"/>
              </a:ext>
            </a:extLst>
          </p:cNvPr>
          <p:cNvSpPr>
            <a:spLocks noGrp="1"/>
          </p:cNvSpPr>
          <p:nvPr>
            <p:ph sz="quarter" idx="10"/>
          </p:nvPr>
        </p:nvSpPr>
        <p:spPr>
          <a:xfrm>
            <a:off x="533400" y="1723841"/>
            <a:ext cx="4572000" cy="3977640"/>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a:p>
            <a:pPr marL="0" lvl="1" indent="0">
              <a:lnSpc>
                <a:spcPct val="150000"/>
              </a:lnSpc>
              <a:spcBef>
                <a:spcPts val="1000"/>
              </a:spcBef>
              <a:spcAft>
                <a:spcPts val="1200"/>
              </a:spcAft>
              <a:buNone/>
            </a:pPr>
            <a:r>
              <a:rPr lang="en-US" dirty="0"/>
              <a:t>Second level</a:t>
            </a:r>
          </a:p>
          <a:p>
            <a:pPr marL="0" lvl="2" indent="0">
              <a:lnSpc>
                <a:spcPct val="150000"/>
              </a:lnSpc>
              <a:spcBef>
                <a:spcPts val="1000"/>
              </a:spcBef>
              <a:spcAft>
                <a:spcPts val="1200"/>
              </a:spcAft>
              <a:buNone/>
            </a:pPr>
            <a:r>
              <a:rPr lang="en-US" dirty="0"/>
              <a:t>Third level</a:t>
            </a:r>
          </a:p>
          <a:p>
            <a:pPr marL="0" lvl="3" indent="0">
              <a:lnSpc>
                <a:spcPct val="150000"/>
              </a:lnSpc>
              <a:spcBef>
                <a:spcPts val="1000"/>
              </a:spcBef>
              <a:spcAft>
                <a:spcPts val="1200"/>
              </a:spcAft>
              <a:buNone/>
            </a:pPr>
            <a:r>
              <a:rPr lang="en-US" dirty="0"/>
              <a:t>Fourth level</a:t>
            </a:r>
          </a:p>
          <a:p>
            <a:pPr marL="0" lvl="4" indent="0">
              <a:lnSpc>
                <a:spcPct val="150000"/>
              </a:lnSpc>
              <a:spcBef>
                <a:spcPts val="1000"/>
              </a:spcBef>
              <a:spcAft>
                <a:spcPts val="1200"/>
              </a:spcAft>
              <a:buNone/>
            </a:pPr>
            <a:r>
              <a:rPr lang="en-US" dirty="0"/>
              <a:t>Fifth level</a:t>
            </a:r>
          </a:p>
        </p:txBody>
      </p:sp>
      <p:cxnSp>
        <p:nvCxnSpPr>
          <p:cNvPr id="13" name="Straight Connector 12">
            <a:extLst>
              <a:ext uri="{FF2B5EF4-FFF2-40B4-BE49-F238E27FC236}">
                <a16:creationId xmlns:a16="http://schemas.microsoft.com/office/drawing/2014/main" id="{55A7CCC8-FE73-4ABC-8D86-F3BFA8F6A108}"/>
              </a:ext>
            </a:extLst>
          </p:cNvPr>
          <p:cNvCxnSpPr>
            <a:cxnSpLocks/>
          </p:cNvCxnSpPr>
          <p:nvPr userDrawn="1"/>
        </p:nvCxnSpPr>
        <p:spPr>
          <a:xfrm>
            <a:off x="533400" y="1104900"/>
            <a:ext cx="1111910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Picture Placeholder 6">
            <a:extLst>
              <a:ext uri="{FF2B5EF4-FFF2-40B4-BE49-F238E27FC236}">
                <a16:creationId xmlns:a16="http://schemas.microsoft.com/office/drawing/2014/main" id="{26653179-E5AF-4F31-9527-66792D91D9BA}"/>
              </a:ext>
            </a:extLst>
          </p:cNvPr>
          <p:cNvSpPr>
            <a:spLocks noGrp="1"/>
          </p:cNvSpPr>
          <p:nvPr>
            <p:ph type="pic" sz="quarter" idx="11"/>
          </p:nvPr>
        </p:nvSpPr>
        <p:spPr>
          <a:xfrm>
            <a:off x="8782898" y="1723841"/>
            <a:ext cx="2865628" cy="2865628"/>
          </a:xfrm>
          <a:solidFill>
            <a:schemeClr val="bg1">
              <a:lumMod val="95000"/>
            </a:schemeClr>
          </a:solidFill>
        </p:spPr>
        <p:txBody>
          <a:bodyPr/>
          <a:lstStyle>
            <a:lvl1pPr algn="ctr">
              <a:defRPr/>
            </a:lvl1pPr>
          </a:lstStyle>
          <a:p>
            <a:r>
              <a:rPr lang="en-US"/>
              <a:t>Click icon to add picture</a:t>
            </a:r>
            <a:endParaRPr lang="en-US" dirty="0"/>
          </a:p>
        </p:txBody>
      </p:sp>
      <p:sp>
        <p:nvSpPr>
          <p:cNvPr id="14" name="Picture Placeholder 6">
            <a:extLst>
              <a:ext uri="{FF2B5EF4-FFF2-40B4-BE49-F238E27FC236}">
                <a16:creationId xmlns:a16="http://schemas.microsoft.com/office/drawing/2014/main" id="{71D5527A-D23C-4DB1-8854-F1B53478D7AE}"/>
              </a:ext>
            </a:extLst>
          </p:cNvPr>
          <p:cNvSpPr>
            <a:spLocks noGrp="1"/>
          </p:cNvSpPr>
          <p:nvPr>
            <p:ph type="pic" sz="quarter" idx="12"/>
          </p:nvPr>
        </p:nvSpPr>
        <p:spPr>
          <a:xfrm>
            <a:off x="5543706" y="1723841"/>
            <a:ext cx="2865628" cy="2865628"/>
          </a:xfrm>
          <a:solidFill>
            <a:schemeClr val="bg1">
              <a:lumMod val="95000"/>
            </a:schemeClr>
          </a:solidFill>
        </p:spPr>
        <p:txBody>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3116087659"/>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D6677E5E-C1C2-45E6-B6D7-DAB38C7C04DA}" type="datetime1">
              <a:rPr lang="hr-HR" smtClean="0"/>
              <a:t>8.12.2021.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p:nvPr>
        </p:nvSpPr>
        <p:spPr>
          <a:xfrm>
            <a:off x="521208" y="448056"/>
            <a:ext cx="11214100" cy="555554"/>
          </a:xfrm>
        </p:spPr>
        <p:txBody>
          <a:bodyPr anchor="t" anchorCtr="0">
            <a:normAutofit/>
          </a:bodyPr>
          <a:lstStyle>
            <a:lvl1pPr>
              <a:defRPr sz="2800">
                <a:solidFill>
                  <a:schemeClr val="bg2">
                    <a:lumMod val="25000"/>
                  </a:schemeClr>
                </a:solidFill>
                <a:latin typeface="+mn-lt"/>
              </a:defRPr>
            </a:lvl1pPr>
          </a:lstStyle>
          <a:p>
            <a:r>
              <a:rPr lang="en-US" dirty="0"/>
              <a:t>Click to edit Master title style</a:t>
            </a:r>
          </a:p>
        </p:txBody>
      </p:sp>
      <p:sp>
        <p:nvSpPr>
          <p:cNvPr id="11" name="Content Placeholder 2">
            <a:extLst>
              <a:ext uri="{FF2B5EF4-FFF2-40B4-BE49-F238E27FC236}">
                <a16:creationId xmlns:a16="http://schemas.microsoft.com/office/drawing/2014/main" id="{8731B2CC-46D6-41EE-AB20-C8DC7BA2142E}"/>
              </a:ext>
            </a:extLst>
          </p:cNvPr>
          <p:cNvSpPr>
            <a:spLocks noGrp="1"/>
          </p:cNvSpPr>
          <p:nvPr>
            <p:ph sz="quarter" idx="10"/>
          </p:nvPr>
        </p:nvSpPr>
        <p:spPr>
          <a:xfrm>
            <a:off x="521208" y="1614961"/>
            <a:ext cx="4572000" cy="3977640"/>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a:p>
            <a:pPr marL="0" lvl="1" indent="0">
              <a:lnSpc>
                <a:spcPct val="150000"/>
              </a:lnSpc>
              <a:spcBef>
                <a:spcPts val="1000"/>
              </a:spcBef>
              <a:spcAft>
                <a:spcPts val="1200"/>
              </a:spcAft>
              <a:buNone/>
            </a:pPr>
            <a:r>
              <a:rPr lang="en-US" dirty="0"/>
              <a:t>Second level</a:t>
            </a:r>
          </a:p>
          <a:p>
            <a:pPr marL="0" lvl="2" indent="0">
              <a:lnSpc>
                <a:spcPct val="150000"/>
              </a:lnSpc>
              <a:spcBef>
                <a:spcPts val="1000"/>
              </a:spcBef>
              <a:spcAft>
                <a:spcPts val="1200"/>
              </a:spcAft>
              <a:buNone/>
            </a:pPr>
            <a:r>
              <a:rPr lang="en-US" dirty="0"/>
              <a:t>Third level</a:t>
            </a:r>
          </a:p>
          <a:p>
            <a:pPr marL="0" lvl="3" indent="0">
              <a:lnSpc>
                <a:spcPct val="150000"/>
              </a:lnSpc>
              <a:spcBef>
                <a:spcPts val="1000"/>
              </a:spcBef>
              <a:spcAft>
                <a:spcPts val="1200"/>
              </a:spcAft>
              <a:buNone/>
            </a:pPr>
            <a:r>
              <a:rPr lang="en-US" dirty="0"/>
              <a:t>Fourth level</a:t>
            </a:r>
          </a:p>
          <a:p>
            <a:pPr marL="0" lvl="4" indent="0">
              <a:lnSpc>
                <a:spcPct val="150000"/>
              </a:lnSpc>
              <a:spcBef>
                <a:spcPts val="1000"/>
              </a:spcBef>
              <a:spcAft>
                <a:spcPts val="1200"/>
              </a:spcAft>
              <a:buNone/>
            </a:pPr>
            <a:r>
              <a:rPr lang="en-US" dirty="0"/>
              <a:t>Fifth level</a:t>
            </a:r>
          </a:p>
        </p:txBody>
      </p:sp>
      <p:cxnSp>
        <p:nvCxnSpPr>
          <p:cNvPr id="13" name="Straight Connector 12">
            <a:extLst>
              <a:ext uri="{FF2B5EF4-FFF2-40B4-BE49-F238E27FC236}">
                <a16:creationId xmlns:a16="http://schemas.microsoft.com/office/drawing/2014/main" id="{55A7CCC8-FE73-4ABC-8D86-F3BFA8F6A108}"/>
              </a:ext>
            </a:extLst>
          </p:cNvPr>
          <p:cNvCxnSpPr>
            <a:cxnSpLocks/>
          </p:cNvCxnSpPr>
          <p:nvPr userDrawn="1"/>
        </p:nvCxnSpPr>
        <p:spPr>
          <a:xfrm>
            <a:off x="354953" y="1601245"/>
            <a:ext cx="0" cy="399135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Picture Placeholder 6">
            <a:extLst>
              <a:ext uri="{FF2B5EF4-FFF2-40B4-BE49-F238E27FC236}">
                <a16:creationId xmlns:a16="http://schemas.microsoft.com/office/drawing/2014/main" id="{26653179-E5AF-4F31-9527-66792D91D9BA}"/>
              </a:ext>
            </a:extLst>
          </p:cNvPr>
          <p:cNvSpPr>
            <a:spLocks noGrp="1"/>
          </p:cNvSpPr>
          <p:nvPr>
            <p:ph type="pic" sz="quarter" idx="11"/>
          </p:nvPr>
        </p:nvSpPr>
        <p:spPr>
          <a:xfrm>
            <a:off x="8745490" y="1614961"/>
            <a:ext cx="2865628" cy="2865628"/>
          </a:xfrm>
          <a:solidFill>
            <a:schemeClr val="bg1">
              <a:lumMod val="95000"/>
            </a:schemeClr>
          </a:solidFill>
        </p:spPr>
        <p:txBody>
          <a:bodyPr/>
          <a:lstStyle>
            <a:lvl1pPr algn="ctr">
              <a:defRPr/>
            </a:lvl1pPr>
          </a:lstStyle>
          <a:p>
            <a:r>
              <a:rPr lang="en-US"/>
              <a:t>Click icon to add picture</a:t>
            </a:r>
            <a:endParaRPr lang="en-US" dirty="0"/>
          </a:p>
        </p:txBody>
      </p:sp>
      <p:sp>
        <p:nvSpPr>
          <p:cNvPr id="14" name="Picture Placeholder 6">
            <a:extLst>
              <a:ext uri="{FF2B5EF4-FFF2-40B4-BE49-F238E27FC236}">
                <a16:creationId xmlns:a16="http://schemas.microsoft.com/office/drawing/2014/main" id="{71D5527A-D23C-4DB1-8854-F1B53478D7AE}"/>
              </a:ext>
            </a:extLst>
          </p:cNvPr>
          <p:cNvSpPr>
            <a:spLocks noGrp="1"/>
          </p:cNvSpPr>
          <p:nvPr>
            <p:ph type="pic" sz="quarter" idx="12"/>
          </p:nvPr>
        </p:nvSpPr>
        <p:spPr>
          <a:xfrm>
            <a:off x="5506298" y="1614961"/>
            <a:ext cx="2865628" cy="2865628"/>
          </a:xfrm>
          <a:solidFill>
            <a:schemeClr val="bg1">
              <a:lumMod val="95000"/>
            </a:schemeClr>
          </a:solidFill>
        </p:spPr>
        <p:txBody>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270823471"/>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BAA88786-CA74-47F2-98ED-D4F54EAF68DA}" type="datetime1">
              <a:rPr lang="hr-HR" smtClean="0"/>
              <a:t>8.12.2021.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p:nvPr>
        </p:nvSpPr>
        <p:spPr>
          <a:xfrm>
            <a:off x="521208" y="448056"/>
            <a:ext cx="11214100" cy="555554"/>
          </a:xfrm>
        </p:spPr>
        <p:txBody>
          <a:bodyPr anchor="t" anchorCtr="0">
            <a:normAutofit/>
          </a:bodyPr>
          <a:lstStyle>
            <a:lvl1pPr>
              <a:defRPr sz="2800">
                <a:solidFill>
                  <a:schemeClr val="bg2">
                    <a:lumMod val="25000"/>
                  </a:schemeClr>
                </a:solidFill>
                <a:latin typeface="+mn-lt"/>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8731B2CC-46D6-41EE-AB20-C8DC7BA2142E}"/>
              </a:ext>
            </a:extLst>
          </p:cNvPr>
          <p:cNvSpPr>
            <a:spLocks noGrp="1"/>
          </p:cNvSpPr>
          <p:nvPr>
            <p:ph sz="quarter" idx="10"/>
          </p:nvPr>
        </p:nvSpPr>
        <p:spPr>
          <a:xfrm>
            <a:off x="7039118" y="2170967"/>
            <a:ext cx="4572000" cy="2865628"/>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a:p>
            <a:pPr marL="0" lvl="1" indent="0">
              <a:lnSpc>
                <a:spcPct val="150000"/>
              </a:lnSpc>
              <a:spcBef>
                <a:spcPts val="1000"/>
              </a:spcBef>
              <a:spcAft>
                <a:spcPts val="1200"/>
              </a:spcAft>
              <a:buNone/>
            </a:pPr>
            <a:r>
              <a:rPr lang="en-US" dirty="0"/>
              <a:t>Second level</a:t>
            </a:r>
          </a:p>
          <a:p>
            <a:pPr marL="0" lvl="2" indent="0">
              <a:lnSpc>
                <a:spcPct val="150000"/>
              </a:lnSpc>
              <a:spcBef>
                <a:spcPts val="1000"/>
              </a:spcBef>
              <a:spcAft>
                <a:spcPts val="1200"/>
              </a:spcAft>
              <a:buNone/>
            </a:pPr>
            <a:r>
              <a:rPr lang="en-US" dirty="0"/>
              <a:t>Third level</a:t>
            </a:r>
          </a:p>
          <a:p>
            <a:pPr marL="0" lvl="3" indent="0">
              <a:lnSpc>
                <a:spcPct val="150000"/>
              </a:lnSpc>
              <a:spcBef>
                <a:spcPts val="1000"/>
              </a:spcBef>
              <a:spcAft>
                <a:spcPts val="1200"/>
              </a:spcAft>
              <a:buNone/>
            </a:pPr>
            <a:r>
              <a:rPr lang="en-US" dirty="0"/>
              <a:t>Fourth level</a:t>
            </a:r>
          </a:p>
          <a:p>
            <a:pPr marL="0" lvl="4" indent="0">
              <a:lnSpc>
                <a:spcPct val="150000"/>
              </a:lnSpc>
              <a:spcBef>
                <a:spcPts val="1000"/>
              </a:spcBef>
              <a:spcAft>
                <a:spcPts val="1200"/>
              </a:spcAft>
              <a:buNone/>
            </a:pPr>
            <a:r>
              <a:rPr lang="en-US" dirty="0"/>
              <a:t>Fifth level</a:t>
            </a:r>
          </a:p>
        </p:txBody>
      </p:sp>
      <p:cxnSp>
        <p:nvCxnSpPr>
          <p:cNvPr id="13" name="Straight Connector 12">
            <a:extLst>
              <a:ext uri="{FF2B5EF4-FFF2-40B4-BE49-F238E27FC236}">
                <a16:creationId xmlns:a16="http://schemas.microsoft.com/office/drawing/2014/main" id="{55A7CCC8-FE73-4ABC-8D86-F3BFA8F6A108}"/>
              </a:ext>
            </a:extLst>
          </p:cNvPr>
          <p:cNvCxnSpPr>
            <a:cxnSpLocks/>
          </p:cNvCxnSpPr>
          <p:nvPr userDrawn="1"/>
        </p:nvCxnSpPr>
        <p:spPr>
          <a:xfrm>
            <a:off x="6872863" y="1601245"/>
            <a:ext cx="0" cy="3991356"/>
          </a:xfrm>
          <a:prstGeom prst="line">
            <a:avLst/>
          </a:prstGeom>
          <a:ln w="25400">
            <a:solidFill>
              <a:srgbClr val="FFB703"/>
            </a:solidFill>
          </a:ln>
        </p:spPr>
        <p:style>
          <a:lnRef idx="1">
            <a:schemeClr val="accent1"/>
          </a:lnRef>
          <a:fillRef idx="0">
            <a:schemeClr val="accent1"/>
          </a:fillRef>
          <a:effectRef idx="0">
            <a:schemeClr val="accent1"/>
          </a:effectRef>
          <a:fontRef idx="minor">
            <a:schemeClr val="tx1"/>
          </a:fontRef>
        </p:style>
      </p:cxnSp>
      <p:sp>
        <p:nvSpPr>
          <p:cNvPr id="12" name="Picture Placeholder 6">
            <a:extLst>
              <a:ext uri="{FF2B5EF4-FFF2-40B4-BE49-F238E27FC236}">
                <a16:creationId xmlns:a16="http://schemas.microsoft.com/office/drawing/2014/main" id="{26653179-E5AF-4F31-9527-66792D91D9BA}"/>
              </a:ext>
            </a:extLst>
          </p:cNvPr>
          <p:cNvSpPr>
            <a:spLocks noGrp="1"/>
          </p:cNvSpPr>
          <p:nvPr>
            <p:ph type="pic" sz="quarter" idx="11"/>
          </p:nvPr>
        </p:nvSpPr>
        <p:spPr>
          <a:xfrm>
            <a:off x="3778688" y="2170967"/>
            <a:ext cx="2865628" cy="2865628"/>
          </a:xfrm>
          <a:solidFill>
            <a:schemeClr val="bg1">
              <a:lumMod val="95000"/>
            </a:schemeClr>
          </a:solidFill>
        </p:spPr>
        <p:txBody>
          <a:bodyPr/>
          <a:lstStyle>
            <a:lvl1pPr algn="ctr">
              <a:defRPr/>
            </a:lvl1pPr>
          </a:lstStyle>
          <a:p>
            <a:r>
              <a:rPr lang="en-US"/>
              <a:t>Click icon to add picture</a:t>
            </a:r>
            <a:endParaRPr lang="en-US" dirty="0"/>
          </a:p>
        </p:txBody>
      </p:sp>
      <p:sp>
        <p:nvSpPr>
          <p:cNvPr id="14" name="Picture Placeholder 6">
            <a:extLst>
              <a:ext uri="{FF2B5EF4-FFF2-40B4-BE49-F238E27FC236}">
                <a16:creationId xmlns:a16="http://schemas.microsoft.com/office/drawing/2014/main" id="{71D5527A-D23C-4DB1-8854-F1B53478D7AE}"/>
              </a:ext>
            </a:extLst>
          </p:cNvPr>
          <p:cNvSpPr>
            <a:spLocks noGrp="1"/>
          </p:cNvSpPr>
          <p:nvPr>
            <p:ph type="pic" sz="quarter" idx="12"/>
          </p:nvPr>
        </p:nvSpPr>
        <p:spPr>
          <a:xfrm>
            <a:off x="539496" y="2170967"/>
            <a:ext cx="2865628" cy="2865628"/>
          </a:xfrm>
          <a:solidFill>
            <a:schemeClr val="bg1">
              <a:lumMod val="95000"/>
            </a:schemeClr>
          </a:solidFill>
        </p:spPr>
        <p:txBody>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515634087"/>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3321C7B1-5D43-4A15-B6DF-D710B7D9B50D}" type="datetime1">
              <a:rPr lang="hr-HR" smtClean="0"/>
              <a:t>8.12.2021.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p:nvPr>
        </p:nvSpPr>
        <p:spPr>
          <a:xfrm>
            <a:off x="521208" y="448056"/>
            <a:ext cx="9517527" cy="555554"/>
          </a:xfrm>
        </p:spPr>
        <p:txBody>
          <a:bodyPr anchor="t" anchorCtr="0">
            <a:normAutofit/>
          </a:bodyPr>
          <a:lstStyle>
            <a:lvl1pPr>
              <a:defRPr sz="2800">
                <a:solidFill>
                  <a:schemeClr val="bg2">
                    <a:lumMod val="25000"/>
                  </a:schemeClr>
                </a:solidFill>
                <a:latin typeface="+mj-lt"/>
              </a:defRPr>
            </a:lvl1pPr>
          </a:lstStyle>
          <a:p>
            <a:r>
              <a:rPr lang="en-US" dirty="0"/>
              <a:t>Click to edit Master title style</a:t>
            </a:r>
          </a:p>
        </p:txBody>
      </p:sp>
      <p:sp>
        <p:nvSpPr>
          <p:cNvPr id="11" name="Content Placeholder 2">
            <a:extLst>
              <a:ext uri="{FF2B5EF4-FFF2-40B4-BE49-F238E27FC236}">
                <a16:creationId xmlns:a16="http://schemas.microsoft.com/office/drawing/2014/main" id="{8731B2CC-46D6-41EE-AB20-C8DC7BA2142E}"/>
              </a:ext>
            </a:extLst>
          </p:cNvPr>
          <p:cNvSpPr>
            <a:spLocks noGrp="1"/>
          </p:cNvSpPr>
          <p:nvPr>
            <p:ph sz="quarter" idx="10"/>
          </p:nvPr>
        </p:nvSpPr>
        <p:spPr>
          <a:xfrm>
            <a:off x="539496" y="1447707"/>
            <a:ext cx="10953544" cy="1751416"/>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
        <p:nvSpPr>
          <p:cNvPr id="12" name="Content Placeholder 2">
            <a:extLst>
              <a:ext uri="{FF2B5EF4-FFF2-40B4-BE49-F238E27FC236}">
                <a16:creationId xmlns:a16="http://schemas.microsoft.com/office/drawing/2014/main" id="{A87BF3D2-CF42-49E8-867F-57F73281CFCE}"/>
              </a:ext>
            </a:extLst>
          </p:cNvPr>
          <p:cNvSpPr>
            <a:spLocks noGrp="1"/>
          </p:cNvSpPr>
          <p:nvPr>
            <p:ph sz="quarter" idx="11"/>
          </p:nvPr>
        </p:nvSpPr>
        <p:spPr>
          <a:xfrm>
            <a:off x="539497" y="4097352"/>
            <a:ext cx="3363910" cy="1751416"/>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
        <p:nvSpPr>
          <p:cNvPr id="14" name="Content Placeholder 2">
            <a:extLst>
              <a:ext uri="{FF2B5EF4-FFF2-40B4-BE49-F238E27FC236}">
                <a16:creationId xmlns:a16="http://schemas.microsoft.com/office/drawing/2014/main" id="{02C940C7-C2DE-4B9F-9EFA-BD8FE2D26632}"/>
              </a:ext>
            </a:extLst>
          </p:cNvPr>
          <p:cNvSpPr>
            <a:spLocks noGrp="1"/>
          </p:cNvSpPr>
          <p:nvPr>
            <p:ph sz="quarter" idx="12"/>
          </p:nvPr>
        </p:nvSpPr>
        <p:spPr>
          <a:xfrm>
            <a:off x="4340606" y="4097352"/>
            <a:ext cx="3363910" cy="1751416"/>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
        <p:nvSpPr>
          <p:cNvPr id="15" name="Content Placeholder 2">
            <a:extLst>
              <a:ext uri="{FF2B5EF4-FFF2-40B4-BE49-F238E27FC236}">
                <a16:creationId xmlns:a16="http://schemas.microsoft.com/office/drawing/2014/main" id="{7771080A-0133-42D4-A97C-0645C88DC462}"/>
              </a:ext>
            </a:extLst>
          </p:cNvPr>
          <p:cNvSpPr>
            <a:spLocks noGrp="1"/>
          </p:cNvSpPr>
          <p:nvPr>
            <p:ph sz="quarter" idx="13"/>
          </p:nvPr>
        </p:nvSpPr>
        <p:spPr>
          <a:xfrm>
            <a:off x="543037" y="3554307"/>
            <a:ext cx="3363910" cy="430161"/>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
        <p:nvSpPr>
          <p:cNvPr id="16" name="Content Placeholder 2">
            <a:extLst>
              <a:ext uri="{FF2B5EF4-FFF2-40B4-BE49-F238E27FC236}">
                <a16:creationId xmlns:a16="http://schemas.microsoft.com/office/drawing/2014/main" id="{26768920-C09D-40DF-9369-6109BA1B96F4}"/>
              </a:ext>
            </a:extLst>
          </p:cNvPr>
          <p:cNvSpPr>
            <a:spLocks noGrp="1"/>
          </p:cNvSpPr>
          <p:nvPr>
            <p:ph sz="quarter" idx="14"/>
          </p:nvPr>
        </p:nvSpPr>
        <p:spPr>
          <a:xfrm>
            <a:off x="4329398" y="3565443"/>
            <a:ext cx="3363910" cy="430161"/>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
        <p:nvSpPr>
          <p:cNvPr id="18" name="Content Placeholder 2">
            <a:extLst>
              <a:ext uri="{FF2B5EF4-FFF2-40B4-BE49-F238E27FC236}">
                <a16:creationId xmlns:a16="http://schemas.microsoft.com/office/drawing/2014/main" id="{DA87F0E3-F2B4-47E8-9F17-D6297241DE45}"/>
              </a:ext>
            </a:extLst>
          </p:cNvPr>
          <p:cNvSpPr>
            <a:spLocks noGrp="1"/>
          </p:cNvSpPr>
          <p:nvPr>
            <p:ph sz="quarter" idx="15"/>
          </p:nvPr>
        </p:nvSpPr>
        <p:spPr>
          <a:xfrm>
            <a:off x="8140338" y="4086216"/>
            <a:ext cx="3363910" cy="1751416"/>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
        <p:nvSpPr>
          <p:cNvPr id="19" name="Content Placeholder 2">
            <a:extLst>
              <a:ext uri="{FF2B5EF4-FFF2-40B4-BE49-F238E27FC236}">
                <a16:creationId xmlns:a16="http://schemas.microsoft.com/office/drawing/2014/main" id="{E420F28D-0B9F-40C9-AF67-5BF0641DCEC2}"/>
              </a:ext>
            </a:extLst>
          </p:cNvPr>
          <p:cNvSpPr>
            <a:spLocks noGrp="1"/>
          </p:cNvSpPr>
          <p:nvPr>
            <p:ph sz="quarter" idx="16"/>
          </p:nvPr>
        </p:nvSpPr>
        <p:spPr>
          <a:xfrm>
            <a:off x="8129130" y="3554307"/>
            <a:ext cx="3363910" cy="430161"/>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cxnSp>
        <p:nvCxnSpPr>
          <p:cNvPr id="20" name="Straight Connector 19">
            <a:extLst>
              <a:ext uri="{FF2B5EF4-FFF2-40B4-BE49-F238E27FC236}">
                <a16:creationId xmlns:a16="http://schemas.microsoft.com/office/drawing/2014/main" id="{1C0FCD43-50E7-44CE-90BC-F8CF6921D0BB}"/>
              </a:ext>
            </a:extLst>
          </p:cNvPr>
          <p:cNvCxnSpPr>
            <a:cxnSpLocks/>
          </p:cNvCxnSpPr>
          <p:nvPr userDrawn="1"/>
        </p:nvCxnSpPr>
        <p:spPr>
          <a:xfrm flipH="1" flipV="1">
            <a:off x="521208" y="3984468"/>
            <a:ext cx="3382199" cy="111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20BE33-A535-4CE8-88E5-693AEF8842E9}"/>
              </a:ext>
            </a:extLst>
          </p:cNvPr>
          <p:cNvCxnSpPr>
            <a:cxnSpLocks/>
          </p:cNvCxnSpPr>
          <p:nvPr userDrawn="1"/>
        </p:nvCxnSpPr>
        <p:spPr>
          <a:xfrm flipH="1" flipV="1">
            <a:off x="4340606" y="3978900"/>
            <a:ext cx="3382199" cy="111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B877D2A-9698-4234-8159-6E2C22E4D071}"/>
              </a:ext>
            </a:extLst>
          </p:cNvPr>
          <p:cNvCxnSpPr>
            <a:cxnSpLocks/>
          </p:cNvCxnSpPr>
          <p:nvPr userDrawn="1"/>
        </p:nvCxnSpPr>
        <p:spPr>
          <a:xfrm flipH="1" flipV="1">
            <a:off x="8110841" y="3996011"/>
            <a:ext cx="3382199" cy="111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432228"/>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CCBD8BF-B1F3-462C-A4D7-4CE1746B2881}"/>
              </a:ext>
            </a:extLst>
          </p:cNvPr>
          <p:cNvSpPr/>
          <p:nvPr userDrawn="1"/>
        </p:nvSpPr>
        <p:spPr>
          <a:xfrm>
            <a:off x="6529854" y="1056498"/>
            <a:ext cx="4213186" cy="4970675"/>
          </a:xfrm>
          <a:prstGeom prst="roundRect">
            <a:avLst>
              <a:gd name="adj" fmla="val 0"/>
            </a:avLst>
          </a:prstGeom>
          <a:solidFill>
            <a:schemeClr val="bg1"/>
          </a:solidFill>
          <a:ln w="25400">
            <a:solidFill>
              <a:srgbClr val="FFB703"/>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50015878-F87B-432E-A8E8-FE6DF2AAF700}"/>
              </a:ext>
            </a:extLst>
          </p:cNvPr>
          <p:cNvSpPr/>
          <p:nvPr userDrawn="1"/>
        </p:nvSpPr>
        <p:spPr>
          <a:xfrm>
            <a:off x="1374592" y="1056499"/>
            <a:ext cx="4213186" cy="4970675"/>
          </a:xfrm>
          <a:prstGeom prst="roundRect">
            <a:avLst>
              <a:gd name="adj" fmla="val 0"/>
            </a:avLst>
          </a:prstGeom>
          <a:solidFill>
            <a:schemeClr val="bg1"/>
          </a:solidFill>
          <a:ln w="25400">
            <a:solidFill>
              <a:srgbClr val="FFB703"/>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088BBB1D-DF4D-4F35-AD87-CE33CB358822}" type="datetime1">
              <a:rPr lang="hr-HR" smtClean="0"/>
              <a:t>8.12.2021.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p:nvPr>
        </p:nvSpPr>
        <p:spPr>
          <a:xfrm>
            <a:off x="521208" y="448056"/>
            <a:ext cx="11214100" cy="555554"/>
          </a:xfrm>
        </p:spPr>
        <p:txBody>
          <a:bodyPr anchor="t" anchorCtr="0">
            <a:normAutofit/>
          </a:bodyPr>
          <a:lstStyle>
            <a:lvl1pPr>
              <a:defRPr sz="2800">
                <a:solidFill>
                  <a:schemeClr val="bg2">
                    <a:lumMod val="25000"/>
                  </a:schemeClr>
                </a:solidFill>
                <a:latin typeface="+mn-lt"/>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8731B2CC-46D6-41EE-AB20-C8DC7BA2142E}"/>
              </a:ext>
            </a:extLst>
          </p:cNvPr>
          <p:cNvSpPr>
            <a:spLocks noGrp="1"/>
          </p:cNvSpPr>
          <p:nvPr>
            <p:ph sz="quarter" idx="10"/>
          </p:nvPr>
        </p:nvSpPr>
        <p:spPr>
          <a:xfrm>
            <a:off x="6875574" y="4977734"/>
            <a:ext cx="3521746" cy="823767"/>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
        <p:nvSpPr>
          <p:cNvPr id="12" name="Picture Placeholder 6">
            <a:extLst>
              <a:ext uri="{FF2B5EF4-FFF2-40B4-BE49-F238E27FC236}">
                <a16:creationId xmlns:a16="http://schemas.microsoft.com/office/drawing/2014/main" id="{26653179-E5AF-4F31-9527-66792D91D9BA}"/>
              </a:ext>
            </a:extLst>
          </p:cNvPr>
          <p:cNvSpPr>
            <a:spLocks noGrp="1"/>
          </p:cNvSpPr>
          <p:nvPr>
            <p:ph type="pic" sz="quarter" idx="11"/>
          </p:nvPr>
        </p:nvSpPr>
        <p:spPr>
          <a:xfrm>
            <a:off x="6875574" y="1328887"/>
            <a:ext cx="3521746" cy="3518416"/>
          </a:xfrm>
          <a:solidFill>
            <a:schemeClr val="bg1">
              <a:lumMod val="95000"/>
            </a:schemeClr>
          </a:solidFill>
        </p:spPr>
        <p:txBody>
          <a:bodyPr/>
          <a:lstStyle>
            <a:lvl1pPr algn="ctr">
              <a:defRPr/>
            </a:lvl1pPr>
          </a:lstStyle>
          <a:p>
            <a:r>
              <a:rPr lang="en-US"/>
              <a:t>Click icon to add picture</a:t>
            </a:r>
            <a:endParaRPr lang="en-US" dirty="0"/>
          </a:p>
        </p:txBody>
      </p:sp>
      <p:sp>
        <p:nvSpPr>
          <p:cNvPr id="14" name="Picture Placeholder 6">
            <a:extLst>
              <a:ext uri="{FF2B5EF4-FFF2-40B4-BE49-F238E27FC236}">
                <a16:creationId xmlns:a16="http://schemas.microsoft.com/office/drawing/2014/main" id="{71D5527A-D23C-4DB1-8854-F1B53478D7AE}"/>
              </a:ext>
            </a:extLst>
          </p:cNvPr>
          <p:cNvSpPr>
            <a:spLocks noGrp="1"/>
          </p:cNvSpPr>
          <p:nvPr>
            <p:ph type="pic" sz="quarter" idx="12"/>
          </p:nvPr>
        </p:nvSpPr>
        <p:spPr>
          <a:xfrm>
            <a:off x="1718847" y="1328887"/>
            <a:ext cx="3521746" cy="3518416"/>
          </a:xfrm>
          <a:solidFill>
            <a:schemeClr val="bg1">
              <a:lumMod val="95000"/>
            </a:schemeClr>
          </a:solidFill>
        </p:spPr>
        <p:txBody>
          <a:bodyPr/>
          <a:lstStyle>
            <a:lvl1pPr algn="ctr">
              <a:defRPr/>
            </a:lvl1pPr>
          </a:lstStyle>
          <a:p>
            <a:r>
              <a:rPr lang="en-US"/>
              <a:t>Click icon to add picture</a:t>
            </a:r>
            <a:endParaRPr lang="en-US" dirty="0"/>
          </a:p>
        </p:txBody>
      </p:sp>
      <p:sp>
        <p:nvSpPr>
          <p:cNvPr id="18" name="Content Placeholder 2">
            <a:extLst>
              <a:ext uri="{FF2B5EF4-FFF2-40B4-BE49-F238E27FC236}">
                <a16:creationId xmlns:a16="http://schemas.microsoft.com/office/drawing/2014/main" id="{EE2ACBCE-396B-4F27-BA2B-72A0D54D5F7E}"/>
              </a:ext>
            </a:extLst>
          </p:cNvPr>
          <p:cNvSpPr>
            <a:spLocks noGrp="1"/>
          </p:cNvSpPr>
          <p:nvPr>
            <p:ph sz="quarter" idx="13"/>
          </p:nvPr>
        </p:nvSpPr>
        <p:spPr>
          <a:xfrm>
            <a:off x="1718847" y="4977734"/>
            <a:ext cx="3521746" cy="823767"/>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Tree>
    <p:extLst>
      <p:ext uri="{BB962C8B-B14F-4D97-AF65-F5344CB8AC3E}">
        <p14:creationId xmlns:p14="http://schemas.microsoft.com/office/powerpoint/2010/main" val="2103761267"/>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AEB4E588-23E2-4A73-A792-D22E50A08B87}" type="datetime1">
              <a:rPr lang="hr-HR" smtClean="0"/>
              <a:t>8.12.2021.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p:nvPr>
        </p:nvSpPr>
        <p:spPr>
          <a:xfrm>
            <a:off x="521208" y="448056"/>
            <a:ext cx="11214100" cy="555554"/>
          </a:xfrm>
        </p:spPr>
        <p:txBody>
          <a:bodyPr anchor="t" anchorCtr="0">
            <a:normAutofit/>
          </a:bodyPr>
          <a:lstStyle>
            <a:lvl1pPr>
              <a:defRPr sz="2800">
                <a:solidFill>
                  <a:schemeClr val="bg2">
                    <a:lumMod val="25000"/>
                  </a:schemeClr>
                </a:solidFill>
                <a:latin typeface="+mj-lt"/>
              </a:defRPr>
            </a:lvl1pPr>
          </a:lstStyle>
          <a:p>
            <a:r>
              <a:rPr lang="en-US" dirty="0"/>
              <a:t>Click to edit Master title style</a:t>
            </a:r>
          </a:p>
        </p:txBody>
      </p:sp>
      <p:sp>
        <p:nvSpPr>
          <p:cNvPr id="11" name="Content Placeholder 2">
            <a:extLst>
              <a:ext uri="{FF2B5EF4-FFF2-40B4-BE49-F238E27FC236}">
                <a16:creationId xmlns:a16="http://schemas.microsoft.com/office/drawing/2014/main" id="{8731B2CC-46D6-41EE-AB20-C8DC7BA2142E}"/>
              </a:ext>
            </a:extLst>
          </p:cNvPr>
          <p:cNvSpPr>
            <a:spLocks noGrp="1"/>
          </p:cNvSpPr>
          <p:nvPr>
            <p:ph sz="quarter" idx="10"/>
          </p:nvPr>
        </p:nvSpPr>
        <p:spPr>
          <a:xfrm>
            <a:off x="521208" y="1746826"/>
            <a:ext cx="4572000" cy="3903683"/>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a:p>
            <a:pPr marL="0" lvl="1" indent="0">
              <a:lnSpc>
                <a:spcPct val="150000"/>
              </a:lnSpc>
              <a:spcBef>
                <a:spcPts val="1000"/>
              </a:spcBef>
              <a:spcAft>
                <a:spcPts val="1200"/>
              </a:spcAft>
              <a:buNone/>
            </a:pPr>
            <a:r>
              <a:rPr lang="en-US" dirty="0"/>
              <a:t>Second level</a:t>
            </a:r>
          </a:p>
          <a:p>
            <a:pPr marL="0" lvl="2" indent="0">
              <a:lnSpc>
                <a:spcPct val="150000"/>
              </a:lnSpc>
              <a:spcBef>
                <a:spcPts val="1000"/>
              </a:spcBef>
              <a:spcAft>
                <a:spcPts val="1200"/>
              </a:spcAft>
              <a:buNone/>
            </a:pPr>
            <a:r>
              <a:rPr lang="en-US" dirty="0"/>
              <a:t>Third level</a:t>
            </a:r>
          </a:p>
          <a:p>
            <a:pPr marL="0" lvl="3" indent="0">
              <a:lnSpc>
                <a:spcPct val="150000"/>
              </a:lnSpc>
              <a:spcBef>
                <a:spcPts val="1000"/>
              </a:spcBef>
              <a:spcAft>
                <a:spcPts val="1200"/>
              </a:spcAft>
              <a:buNone/>
            </a:pPr>
            <a:r>
              <a:rPr lang="en-US" dirty="0"/>
              <a:t>Fourth level</a:t>
            </a:r>
          </a:p>
          <a:p>
            <a:pPr marL="0" lvl="4" indent="0">
              <a:lnSpc>
                <a:spcPct val="150000"/>
              </a:lnSpc>
              <a:spcBef>
                <a:spcPts val="1000"/>
              </a:spcBef>
              <a:spcAft>
                <a:spcPts val="1200"/>
              </a:spcAft>
              <a:buNone/>
            </a:pPr>
            <a:r>
              <a:rPr lang="en-US" dirty="0"/>
              <a:t>Fifth level</a:t>
            </a:r>
          </a:p>
        </p:txBody>
      </p:sp>
      <p:cxnSp>
        <p:nvCxnSpPr>
          <p:cNvPr id="13" name="Straight Connector 12">
            <a:extLst>
              <a:ext uri="{FF2B5EF4-FFF2-40B4-BE49-F238E27FC236}">
                <a16:creationId xmlns:a16="http://schemas.microsoft.com/office/drawing/2014/main" id="{55A7CCC8-FE73-4ABC-8D86-F3BFA8F6A108}"/>
              </a:ext>
            </a:extLst>
          </p:cNvPr>
          <p:cNvCxnSpPr>
            <a:cxnSpLocks/>
          </p:cNvCxnSpPr>
          <p:nvPr userDrawn="1"/>
        </p:nvCxnSpPr>
        <p:spPr>
          <a:xfrm>
            <a:off x="533400" y="1104900"/>
            <a:ext cx="1111910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82D2BB-009A-470A-8F17-3BF8ECB28E5E}"/>
              </a:ext>
            </a:extLst>
          </p:cNvPr>
          <p:cNvCxnSpPr>
            <a:cxnSpLocks/>
          </p:cNvCxnSpPr>
          <p:nvPr userDrawn="1"/>
        </p:nvCxnSpPr>
        <p:spPr>
          <a:xfrm>
            <a:off x="5322508" y="3587518"/>
            <a:ext cx="6037602" cy="0"/>
          </a:xfrm>
          <a:prstGeom prst="line">
            <a:avLst/>
          </a:prstGeom>
          <a:ln w="22225">
            <a:solidFill>
              <a:srgbClr val="FFB703"/>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BF7E5BD9-F9DD-48C5-B740-CDDD5CB26FF2}"/>
              </a:ext>
            </a:extLst>
          </p:cNvPr>
          <p:cNvCxnSpPr>
            <a:cxnSpLocks/>
          </p:cNvCxnSpPr>
          <p:nvPr userDrawn="1"/>
        </p:nvCxnSpPr>
        <p:spPr>
          <a:xfrm>
            <a:off x="5353125" y="5562026"/>
            <a:ext cx="6037602" cy="0"/>
          </a:xfrm>
          <a:prstGeom prst="line">
            <a:avLst/>
          </a:prstGeom>
          <a:ln w="22225">
            <a:solidFill>
              <a:srgbClr val="FFB703"/>
            </a:solidFill>
          </a:ln>
        </p:spPr>
        <p:style>
          <a:lnRef idx="1">
            <a:schemeClr val="accent4"/>
          </a:lnRef>
          <a:fillRef idx="0">
            <a:schemeClr val="accent4"/>
          </a:fillRef>
          <a:effectRef idx="0">
            <a:schemeClr val="accent4"/>
          </a:effectRef>
          <a:fontRef idx="minor">
            <a:schemeClr val="tx1"/>
          </a:fontRef>
        </p:style>
      </p:cxnSp>
      <p:sp>
        <p:nvSpPr>
          <p:cNvPr id="15" name="Content Placeholder 2">
            <a:extLst>
              <a:ext uri="{FF2B5EF4-FFF2-40B4-BE49-F238E27FC236}">
                <a16:creationId xmlns:a16="http://schemas.microsoft.com/office/drawing/2014/main" id="{A916440A-4EEE-4641-A649-10F47B935C87}"/>
              </a:ext>
            </a:extLst>
          </p:cNvPr>
          <p:cNvSpPr>
            <a:spLocks noGrp="1"/>
          </p:cNvSpPr>
          <p:nvPr>
            <p:ph sz="quarter" idx="11"/>
          </p:nvPr>
        </p:nvSpPr>
        <p:spPr>
          <a:xfrm>
            <a:off x="5353125" y="1746826"/>
            <a:ext cx="2707363" cy="1646904"/>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
        <p:nvSpPr>
          <p:cNvPr id="16" name="Content Placeholder 2">
            <a:extLst>
              <a:ext uri="{FF2B5EF4-FFF2-40B4-BE49-F238E27FC236}">
                <a16:creationId xmlns:a16="http://schemas.microsoft.com/office/drawing/2014/main" id="{3D11FB9F-3DC5-4C51-851C-8A84F1935182}"/>
              </a:ext>
            </a:extLst>
          </p:cNvPr>
          <p:cNvSpPr>
            <a:spLocks noGrp="1"/>
          </p:cNvSpPr>
          <p:nvPr>
            <p:ph sz="quarter" idx="12"/>
          </p:nvPr>
        </p:nvSpPr>
        <p:spPr>
          <a:xfrm>
            <a:off x="8652747" y="1746826"/>
            <a:ext cx="2707363" cy="1646904"/>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
        <p:nvSpPr>
          <p:cNvPr id="17" name="Content Placeholder 2">
            <a:extLst>
              <a:ext uri="{FF2B5EF4-FFF2-40B4-BE49-F238E27FC236}">
                <a16:creationId xmlns:a16="http://schemas.microsoft.com/office/drawing/2014/main" id="{4EE9B630-14E8-4852-AF74-D6E082C2A29F}"/>
              </a:ext>
            </a:extLst>
          </p:cNvPr>
          <p:cNvSpPr>
            <a:spLocks noGrp="1"/>
          </p:cNvSpPr>
          <p:nvPr>
            <p:ph sz="quarter" idx="13"/>
          </p:nvPr>
        </p:nvSpPr>
        <p:spPr>
          <a:xfrm>
            <a:off x="5353125" y="3752436"/>
            <a:ext cx="2707363" cy="1646904"/>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
        <p:nvSpPr>
          <p:cNvPr id="18" name="Content Placeholder 2">
            <a:extLst>
              <a:ext uri="{FF2B5EF4-FFF2-40B4-BE49-F238E27FC236}">
                <a16:creationId xmlns:a16="http://schemas.microsoft.com/office/drawing/2014/main" id="{80E5D2B8-D8FA-481A-AED4-DD049EEA9C75}"/>
              </a:ext>
            </a:extLst>
          </p:cNvPr>
          <p:cNvSpPr>
            <a:spLocks noGrp="1"/>
          </p:cNvSpPr>
          <p:nvPr>
            <p:ph sz="quarter" idx="14"/>
          </p:nvPr>
        </p:nvSpPr>
        <p:spPr>
          <a:xfrm>
            <a:off x="8652747" y="3752436"/>
            <a:ext cx="2707363" cy="1646904"/>
          </a:xfr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dirty="0"/>
              <a:t>Click to edit Master text styles</a:t>
            </a:r>
          </a:p>
        </p:txBody>
      </p:sp>
    </p:spTree>
    <p:extLst>
      <p:ext uri="{BB962C8B-B14F-4D97-AF65-F5344CB8AC3E}">
        <p14:creationId xmlns:p14="http://schemas.microsoft.com/office/powerpoint/2010/main" val="2440606901"/>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F993BB-6145-4D1C-B438-D1350312F172}"/>
              </a:ext>
            </a:extLst>
          </p:cNvPr>
          <p:cNvSpPr>
            <a:spLocks noGrp="1"/>
          </p:cNvSpPr>
          <p:nvPr>
            <p:ph type="title" hasCustomPrompt="1"/>
          </p:nvPr>
        </p:nvSpPr>
        <p:spPr>
          <a:xfrm>
            <a:off x="429371" y="1991050"/>
            <a:ext cx="5098594" cy="1761805"/>
          </a:xfrm>
        </p:spPr>
        <p:txBody>
          <a:bodyPr anchor="b">
            <a:normAutofit/>
          </a:bodyPr>
          <a:lstStyle>
            <a:lvl1pPr algn="r">
              <a:defRPr sz="5000" b="0">
                <a:solidFill>
                  <a:schemeClr val="tx1"/>
                </a:solidFill>
                <a:latin typeface="+mn-lt"/>
              </a:defRPr>
            </a:lvl1pPr>
          </a:lstStyle>
          <a:p>
            <a:r>
              <a:rPr lang="en-US" dirty="0"/>
              <a:t>KRAJ!</a:t>
            </a:r>
          </a:p>
        </p:txBody>
      </p:sp>
      <p:sp>
        <p:nvSpPr>
          <p:cNvPr id="7" name="Picture Placeholder 6">
            <a:extLst>
              <a:ext uri="{FF2B5EF4-FFF2-40B4-BE49-F238E27FC236}">
                <a16:creationId xmlns:a16="http://schemas.microsoft.com/office/drawing/2014/main" id="{50EBEF97-3620-43B4-9D9A-099216F75396}"/>
              </a:ext>
            </a:extLst>
          </p:cNvPr>
          <p:cNvSpPr>
            <a:spLocks noGrp="1"/>
          </p:cNvSpPr>
          <p:nvPr>
            <p:ph type="pic" sz="quarter" idx="10"/>
          </p:nvPr>
        </p:nvSpPr>
        <p:spPr>
          <a:xfrm>
            <a:off x="6506241" y="1143000"/>
            <a:ext cx="4572000" cy="4572000"/>
          </a:xfrm>
          <a:solidFill>
            <a:schemeClr val="bg1">
              <a:lumMod val="95000"/>
            </a:schemeClr>
          </a:solidFill>
        </p:spPr>
        <p:txBody>
          <a:bodyPr/>
          <a:lstStyle>
            <a:lvl1pPr algn="ctr">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B4E6F128-AC40-40C1-AF5C-1A175AED765B}"/>
              </a:ext>
            </a:extLst>
          </p:cNvPr>
          <p:cNvCxnSpPr>
            <a:cxnSpLocks/>
          </p:cNvCxnSpPr>
          <p:nvPr userDrawn="1"/>
        </p:nvCxnSpPr>
        <p:spPr>
          <a:xfrm>
            <a:off x="6096000" y="1143000"/>
            <a:ext cx="0" cy="45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99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F47E4F4-82AD-48F9-B811-120361459DA1}" type="datetime1">
              <a:rPr lang="hr-HR" smtClean="0"/>
              <a:t>8.12.2021.</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7" name="Text Placeholder 10">
            <a:extLst>
              <a:ext uri="{FF2B5EF4-FFF2-40B4-BE49-F238E27FC236}">
                <a16:creationId xmlns:a16="http://schemas.microsoft.com/office/drawing/2014/main" id="{CA17CAC0-90FB-4E23-9B7C-14B656876070}"/>
              </a:ext>
            </a:extLst>
          </p:cNvPr>
          <p:cNvSpPr txBox="1">
            <a:spLocks/>
          </p:cNvSpPr>
          <p:nvPr userDrawn="1"/>
        </p:nvSpPr>
        <p:spPr>
          <a:xfrm>
            <a:off x="11022524" y="443720"/>
            <a:ext cx="883831" cy="414140"/>
          </a:xfrm>
          <a:prstGeom prst="rect">
            <a:avLst/>
          </a:prstGeom>
        </p:spPr>
        <p:txBody>
          <a:bodyPr anchor="ctr">
            <a:normAutofit/>
          </a:bodyPr>
          <a:lstStyle>
            <a:lvl1pPr marL="0" indent="0" algn="l" defTabSz="914400" rtl="0" eaLnBrk="1" latinLnBrk="0" hangingPunct="1">
              <a:lnSpc>
                <a:spcPct val="100000"/>
              </a:lnSpc>
              <a:spcBef>
                <a:spcPts val="200"/>
              </a:spcBef>
              <a:buFont typeface="Arial"/>
              <a:buNone/>
              <a:defRPr sz="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t>SUSRETNICA</a:t>
            </a:r>
            <a:endParaRPr lang="sr-Latn-RS" dirty="0"/>
          </a:p>
        </p:txBody>
      </p:sp>
      <p:pic>
        <p:nvPicPr>
          <p:cNvPr id="8" name="Picture 7" descr="Icon&#10;&#10;Description automatically generated">
            <a:extLst>
              <a:ext uri="{FF2B5EF4-FFF2-40B4-BE49-F238E27FC236}">
                <a16:creationId xmlns:a16="http://schemas.microsoft.com/office/drawing/2014/main" id="{0AB36496-80F3-4A8E-8F73-65A21B5A02A0}"/>
              </a:ext>
            </a:extLst>
          </p:cNvPr>
          <p:cNvPicPr>
            <a:picLocks noChangeAspect="1"/>
          </p:cNvPicPr>
          <p:nvPr userDrawn="1"/>
        </p:nvPicPr>
        <p:blipFill>
          <a:blip r:embed="rId11"/>
          <a:stretch>
            <a:fillRect/>
          </a:stretch>
        </p:blipFill>
        <p:spPr>
          <a:xfrm>
            <a:off x="10268387" y="288923"/>
            <a:ext cx="684474" cy="684474"/>
          </a:xfrm>
          <a:prstGeom prst="rect">
            <a:avLst/>
          </a:prstGeom>
        </p:spPr>
      </p:pic>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3" r:id="rId6"/>
    <p:sldLayoutId id="2147483672" r:id="rId7"/>
    <p:sldLayoutId id="2147483671" r:id="rId8"/>
    <p:sldLayoutId id="2147483674" r:id="rId9"/>
  </p:sldLayoutIdLst>
  <p:hf hdr="0" ftr="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Tx/>
        <a:buNone/>
        <a:defRPr lang="en-US" sz="1400" kern="1200" dirty="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Font typeface="Arial" panose="020B0604020202020204" pitchFamily="34" charset="0"/>
        <a:buChar char="•"/>
        <a:defRPr lang="en-US" sz="1400" kern="1200" dirty="0">
          <a:solidFill>
            <a:schemeClr val="tx1"/>
          </a:solidFill>
          <a:latin typeface="+mn-lt"/>
          <a:ea typeface="+mn-ea"/>
          <a:cs typeface="+mn-cs"/>
        </a:defRPr>
      </a:lvl3pPr>
      <a:lvl4pPr marL="1143000" indent="-228600" algn="l" defTabSz="914400" rtl="0" eaLnBrk="1" latinLnBrk="0" hangingPunct="1">
        <a:lnSpc>
          <a:spcPct val="100000"/>
        </a:lnSpc>
        <a:spcBef>
          <a:spcPts val="60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1600200" indent="-228600" algn="l" defTabSz="914400" rtl="0" eaLnBrk="1" latinLnBrk="0" hangingPunct="1">
        <a:lnSpc>
          <a:spcPct val="100000"/>
        </a:lnSpc>
        <a:spcBef>
          <a:spcPts val="60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ct-aac.hr/index.php/hr/ict-aac-razvijene-aplikacije/apple-ios-aplikacije/susretnica"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D01B00E-6157-49BF-95B8-AFF5AAF3C78B}"/>
              </a:ext>
            </a:extLst>
          </p:cNvPr>
          <p:cNvSpPr>
            <a:spLocks noGrp="1"/>
          </p:cNvSpPr>
          <p:nvPr>
            <p:ph type="title"/>
          </p:nvPr>
        </p:nvSpPr>
        <p:spPr>
          <a:xfrm>
            <a:off x="445995" y="1729048"/>
            <a:ext cx="5239765" cy="2344188"/>
          </a:xfrm>
        </p:spPr>
        <p:txBody>
          <a:bodyPr>
            <a:normAutofit/>
          </a:bodyPr>
          <a:lstStyle/>
          <a:p>
            <a:r>
              <a:rPr lang="en-US" dirty="0"/>
              <a:t>SUSRETNICA</a:t>
            </a:r>
            <a:br>
              <a:rPr lang="en-US" dirty="0"/>
            </a:br>
            <a:r>
              <a:rPr lang="hr-HR" sz="3600" dirty="0"/>
              <a:t>u školi za učenike od 6. do 8. razreda </a:t>
            </a:r>
            <a:endParaRPr lang="en-US" sz="6700" dirty="0"/>
          </a:p>
        </p:txBody>
      </p:sp>
      <p:sp>
        <p:nvSpPr>
          <p:cNvPr id="5" name="Subtitle 2">
            <a:extLst>
              <a:ext uri="{FF2B5EF4-FFF2-40B4-BE49-F238E27FC236}">
                <a16:creationId xmlns:a16="http://schemas.microsoft.com/office/drawing/2014/main" id="{0D2C7A3B-E3BF-4ECB-AD6A-D5AB2501268E}"/>
              </a:ext>
            </a:extLst>
          </p:cNvPr>
          <p:cNvSpPr txBox="1">
            <a:spLocks/>
          </p:cNvSpPr>
          <p:nvPr/>
        </p:nvSpPr>
        <p:spPr>
          <a:xfrm>
            <a:off x="238539" y="4272742"/>
            <a:ext cx="5698435" cy="2344188"/>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sz="2400" dirty="0">
                <a:solidFill>
                  <a:schemeClr val="accent5"/>
                </a:solidFill>
              </a:rPr>
              <a:t>Ime</a:t>
            </a:r>
            <a:r>
              <a:rPr lang="hr-HR" sz="2400" dirty="0">
                <a:solidFill>
                  <a:schemeClr val="accent5"/>
                </a:solidFill>
              </a:rPr>
              <a:t> i prezime predavača, institucija</a:t>
            </a:r>
          </a:p>
          <a:p>
            <a:r>
              <a:rPr lang="hr-HR" sz="2400" dirty="0">
                <a:solidFill>
                  <a:schemeClr val="accent5"/>
                </a:solidFill>
              </a:rPr>
              <a:t>Naziv škole i mjesto</a:t>
            </a:r>
          </a:p>
          <a:p>
            <a:r>
              <a:rPr lang="hr-HR" sz="2400" dirty="0">
                <a:solidFill>
                  <a:schemeClr val="accent5"/>
                </a:solidFill>
              </a:rPr>
              <a:t>Datum održavanja radionice</a:t>
            </a:r>
            <a:endParaRPr lang="en-US" sz="2400" dirty="0">
              <a:solidFill>
                <a:schemeClr val="accent5"/>
              </a:solidFill>
            </a:endParaRPr>
          </a:p>
        </p:txBody>
      </p:sp>
      <p:pic>
        <p:nvPicPr>
          <p:cNvPr id="17" name="Picture Placeholder 16" descr="A close-up of hands shaking&#10;&#10;Description automatically generated with low confidence">
            <a:extLst>
              <a:ext uri="{FF2B5EF4-FFF2-40B4-BE49-F238E27FC236}">
                <a16:creationId xmlns:a16="http://schemas.microsoft.com/office/drawing/2014/main" id="{B6F6A7C7-68E6-405B-9B4B-D1D85AC698FA}"/>
              </a:ext>
            </a:extLst>
          </p:cNvPr>
          <p:cNvPicPr>
            <a:picLocks noGrp="1" noChangeAspect="1"/>
          </p:cNvPicPr>
          <p:nvPr>
            <p:ph type="pic" sz="quarter" idx="10"/>
          </p:nvPr>
        </p:nvPicPr>
        <p:blipFill>
          <a:blip r:embed="rId3"/>
          <a:srcRect t="64" b="64"/>
          <a:stretch>
            <a:fillRect/>
          </a:stretch>
        </p:blipFill>
        <p:spPr>
          <a:prstGeom prst="ellipse">
            <a:avLst/>
          </a:prstGeom>
          <a:ln>
            <a:noFill/>
          </a:ln>
          <a:effectLst/>
        </p:spPr>
      </p:pic>
    </p:spTree>
    <p:extLst>
      <p:ext uri="{BB962C8B-B14F-4D97-AF65-F5344CB8AC3E}">
        <p14:creationId xmlns:p14="http://schemas.microsoft.com/office/powerpoint/2010/main" val="198685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dirty="0"/>
              <a:t>Društvena uključenost 2/3</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505527"/>
            <a:ext cx="9232393" cy="4698425"/>
          </a:xfrm>
        </p:spPr>
        <p:txBody>
          <a:bodyPr vert="horz" lIns="91440" tIns="45720" rIns="91440" bIns="45720" rtlCol="0" anchor="t">
            <a:noAutofit/>
          </a:bodyPr>
          <a:lstStyle/>
          <a:p>
            <a:pPr algn="just">
              <a:buFont typeface="Wingdings" panose="05000000000000000000" pitchFamily="2" charset="2"/>
              <a:buChar char="Ø"/>
            </a:pPr>
            <a:r>
              <a:rPr lang="hr-HR" sz="1800" dirty="0">
                <a:solidFill>
                  <a:srgbClr val="002060"/>
                </a:solidFill>
              </a:rPr>
              <a:t>Jeste li vi uključeni u neke izvannastavne aktivnosti, npr. u neki sport ili ste uključeni u školski zbor ili u neke aktivnosti u kojima baš volite sudjelovati?</a:t>
            </a:r>
          </a:p>
          <a:p>
            <a:pPr algn="just">
              <a:buFont typeface="Wingdings" panose="05000000000000000000" pitchFamily="2" charset="2"/>
              <a:buChar char="Ø"/>
            </a:pPr>
            <a:r>
              <a:rPr lang="hr-HR" sz="1800" dirty="0">
                <a:solidFill>
                  <a:srgbClr val="002060"/>
                </a:solidFill>
              </a:rPr>
              <a:t>Kako biste se osjećali da vas jednostavno netko isključi iz tih nekih aktivnosti koje volite raditi i kaže vam da ih više ne možete raditi jer ste različiti od većine u toj skupini?</a:t>
            </a:r>
          </a:p>
          <a:p>
            <a:pPr algn="just">
              <a:buFont typeface="Wingdings" panose="05000000000000000000" pitchFamily="2" charset="2"/>
              <a:buChar char="Ø"/>
            </a:pPr>
            <a:r>
              <a:rPr lang="hr-HR" sz="1800" dirty="0">
                <a:solidFill>
                  <a:srgbClr val="002060"/>
                </a:solidFill>
              </a:rPr>
              <a:t>Mislite li da biste zato bili tužni i nesretni i da bi vas to povrijedilo?</a:t>
            </a:r>
          </a:p>
          <a:p>
            <a:pPr algn="just">
              <a:buFont typeface="Wingdings" panose="05000000000000000000" pitchFamily="2" charset="2"/>
              <a:buChar char="Ø"/>
            </a:pPr>
            <a:r>
              <a:rPr lang="hr-HR" sz="1800" dirty="0">
                <a:solidFill>
                  <a:srgbClr val="002060"/>
                </a:solidFill>
              </a:rPr>
              <a:t>Mislite li da biste u toj situaciji mogli reći da vas je društvo isključilo, odnosno da više niste uključeni?</a:t>
            </a:r>
          </a:p>
          <a:p>
            <a:pPr marL="0" indent="0" algn="just">
              <a:buNone/>
            </a:pPr>
            <a:endParaRPr lang="hr-HR" sz="1800" dirty="0">
              <a:solidFill>
                <a:srgbClr val="002060"/>
              </a:solidFill>
            </a:endParaRPr>
          </a:p>
          <a:p>
            <a:pPr marL="0" indent="0" algn="ctr">
              <a:buNone/>
            </a:pPr>
            <a:r>
              <a:rPr lang="hr-HR" sz="1800" b="1" u="sng" dirty="0">
                <a:solidFill>
                  <a:srgbClr val="002060"/>
                </a:solidFill>
              </a:rPr>
              <a:t>Društvena uključenost</a:t>
            </a:r>
            <a:r>
              <a:rPr lang="hr-HR" sz="1800" b="1" dirty="0">
                <a:solidFill>
                  <a:srgbClr val="002060"/>
                </a:solidFill>
              </a:rPr>
              <a:t> bi značila da svatko, neovisno o okolnostima u kojima se nalazi i neovisno o tome koliko se razlikuje od skupine, ima mogućnost ostvariti svoj potencijal u društvu, da su različiti ljudi, bez obzira na to koliko su različiti prihvaćeni od tog društva. </a:t>
            </a: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5239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dirty="0"/>
              <a:t>Društvena uključenost 3/3 </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378691" y="1191491"/>
            <a:ext cx="9772073" cy="5666509"/>
          </a:xfrm>
        </p:spPr>
        <p:txBody>
          <a:bodyPr vert="horz" lIns="91440" tIns="45720" rIns="91440" bIns="45720" rtlCol="0" anchor="t">
            <a:noAutofit/>
          </a:bodyPr>
          <a:lstStyle/>
          <a:p>
            <a:pPr algn="just">
              <a:buFont typeface="Wingdings" panose="05000000000000000000" pitchFamily="2" charset="2"/>
              <a:buChar char="Ø"/>
            </a:pPr>
            <a:r>
              <a:rPr lang="hr-HR" sz="1800" dirty="0">
                <a:solidFill>
                  <a:srgbClr val="002060"/>
                </a:solidFill>
              </a:rPr>
              <a:t>Mislite li da bi bilo u redu ako u razred dođe novi učenik ili učenica da ga ne prihvatite u vaše društvo jer je prethodne razrede završio ili završila u nekoj drugoj školi? </a:t>
            </a:r>
          </a:p>
          <a:p>
            <a:pPr marL="0" indent="0" algn="ctr">
              <a:buNone/>
            </a:pPr>
            <a:r>
              <a:rPr lang="hr-HR" sz="1800" b="1" dirty="0">
                <a:solidFill>
                  <a:srgbClr val="002060"/>
                </a:solidFill>
              </a:rPr>
              <a:t>Zaključujemo: To nikako ne bi bilo u redu. </a:t>
            </a:r>
          </a:p>
          <a:p>
            <a:pPr marL="0" indent="0" algn="ctr">
              <a:buNone/>
            </a:pPr>
            <a:r>
              <a:rPr lang="hr-HR" sz="1800" dirty="0">
                <a:solidFill>
                  <a:srgbClr val="002060"/>
                </a:solidFill>
              </a:rPr>
              <a:t>Zašto? </a:t>
            </a:r>
          </a:p>
          <a:p>
            <a:pPr algn="just">
              <a:buFont typeface="Wingdings" panose="05000000000000000000" pitchFamily="2" charset="2"/>
              <a:buChar char="Ø"/>
            </a:pPr>
            <a:r>
              <a:rPr lang="hr-HR" sz="1800" dirty="0">
                <a:solidFill>
                  <a:srgbClr val="002060"/>
                </a:solidFill>
              </a:rPr>
              <a:t>Što mislite kako biste se vi osjećali da ste nekoliko razreda završili u ovoj školi i da ste se onda zbog preseljenja u drugi kvart ili drugi grad trebali prebaciti i u drugu školu i da vas novi razred ne prihvaća? </a:t>
            </a:r>
          </a:p>
          <a:p>
            <a:pPr marL="0" indent="0" algn="ctr">
              <a:buNone/>
            </a:pPr>
            <a:r>
              <a:rPr lang="hr-HR" sz="1800" dirty="0">
                <a:solidFill>
                  <a:srgbClr val="002060"/>
                </a:solidFill>
              </a:rPr>
              <a:t>Sigurno se ne biste osjećali lijepo.</a:t>
            </a:r>
          </a:p>
          <a:p>
            <a:pPr marL="0" indent="0" algn="ctr">
              <a:buNone/>
            </a:pPr>
            <a:r>
              <a:rPr lang="hr-HR" dirty="0">
                <a:solidFill>
                  <a:srgbClr val="002060"/>
                </a:solidFill>
                <a:highlight>
                  <a:srgbClr val="FFFF00"/>
                </a:highlight>
              </a:rPr>
              <a:t>Zato je važno prihvatiti druge učenike i uključiti ih u vaše društvo, bez obzira na bilo kakve razlike, jer razlike su naša posebnost. </a:t>
            </a:r>
          </a:p>
          <a:p>
            <a:pPr marL="0" indent="0" algn="ctr">
              <a:buNone/>
            </a:pPr>
            <a:r>
              <a:rPr lang="hr-HR" sz="1800" b="1" dirty="0">
                <a:solidFill>
                  <a:srgbClr val="002060"/>
                </a:solidFill>
              </a:rPr>
              <a:t>Zaključujemo: Društvena uključenost znači prihvaćanje i uključivanje drugih u društvo bez obzira na bilo kakve nejednakosti ili različitosti tih drugih osoba u odnosu na nas i na naše društvo. </a:t>
            </a: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40777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dirty="0"/>
              <a:t>Jednake mogućnosti</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311565"/>
            <a:ext cx="9232393" cy="4987636"/>
          </a:xfrm>
        </p:spPr>
        <p:txBody>
          <a:bodyPr vert="horz" lIns="91440" tIns="45720" rIns="91440" bIns="45720" rtlCol="0" anchor="t">
            <a:noAutofit/>
          </a:bodyPr>
          <a:lstStyle/>
          <a:p>
            <a:pPr>
              <a:buFont typeface="Wingdings" panose="05000000000000000000" pitchFamily="2" charset="2"/>
              <a:buChar char="§"/>
            </a:pPr>
            <a:r>
              <a:rPr lang="hr-HR" sz="1600" dirty="0">
                <a:solidFill>
                  <a:srgbClr val="002060"/>
                </a:solidFill>
              </a:rPr>
              <a:t>Smatrate li da svi učenici, bez obzira na to koju školu pohađaju</a:t>
            </a:r>
            <a:r>
              <a:rPr lang="hr-HR" sz="1600" dirty="0">
                <a:solidFill>
                  <a:srgbClr val="FF0000"/>
                </a:solidFill>
              </a:rPr>
              <a:t>,</a:t>
            </a:r>
            <a:r>
              <a:rPr lang="hr-HR" sz="1600" dirty="0">
                <a:solidFill>
                  <a:srgbClr val="002060"/>
                </a:solidFill>
              </a:rPr>
              <a:t> trebaju imati jednake mogućnosti za učenje, sudjelovanje u nastavi i izvannastavnim aktivnostima, na prehranu i na prihvaćanje od ostalih u školi? </a:t>
            </a:r>
          </a:p>
          <a:p>
            <a:pPr>
              <a:buFont typeface="Wingdings" panose="05000000000000000000" pitchFamily="2" charset="2"/>
              <a:buChar char="§"/>
            </a:pPr>
            <a:r>
              <a:rPr lang="hr-HR" sz="1600" dirty="0">
                <a:solidFill>
                  <a:srgbClr val="002060"/>
                </a:solidFill>
              </a:rPr>
              <a:t>Jeste li se nekad osjećali kao da vas razred ili prijatelji isključuju iz društva?</a:t>
            </a:r>
          </a:p>
          <a:p>
            <a:pPr>
              <a:buFont typeface="Wingdings" panose="05000000000000000000" pitchFamily="2" charset="2"/>
              <a:buChar char="§"/>
            </a:pPr>
            <a:r>
              <a:rPr lang="hr-HR" sz="1600" dirty="0">
                <a:solidFill>
                  <a:srgbClr val="002060"/>
                </a:solidFill>
              </a:rPr>
              <a:t>Jeste li vi nekad isključili nekoga iz društva ili ga zadirkivali jer je različit po bilo čemu od vas ili vašeg društva (npr. različito misli, izrazito je nizak ili visok i sl.)?</a:t>
            </a:r>
          </a:p>
          <a:p>
            <a:pPr marL="0" indent="0" algn="ctr">
              <a:buNone/>
            </a:pPr>
            <a:endParaRPr lang="hr-HR" sz="1600" b="1" dirty="0">
              <a:solidFill>
                <a:srgbClr val="002060"/>
              </a:solidFill>
            </a:endParaRPr>
          </a:p>
          <a:p>
            <a:pPr marL="0" indent="0" algn="ctr">
              <a:buNone/>
            </a:pPr>
            <a:r>
              <a:rPr lang="hr-HR" sz="1600" b="1" dirty="0">
                <a:solidFill>
                  <a:srgbClr val="002060"/>
                </a:solidFill>
              </a:rPr>
              <a:t>Zaključujemo: jednake mogućnosti znače da su svi ljudi jednaki i trebaju imati jednake šanse za sve, bez obzira na međusobne razlike. Svi ljudi su jednako vrijedni, bez obzira na njihove razlike: razlike po spolu, rasi (boji kože), genetske razlike (visina, težina, boja kose, boja očiju...), različita vjerska pripadnost, etnička pripadnost ...</a:t>
            </a:r>
          </a:p>
          <a:p>
            <a:pPr marL="0" indent="0" algn="ctr">
              <a:buNone/>
            </a:pPr>
            <a:r>
              <a:rPr lang="hr-HR" sz="1600" b="1" dirty="0">
                <a:solidFill>
                  <a:srgbClr val="002060"/>
                </a:solidFill>
              </a:rPr>
              <a:t>Uz to, zaključujemo i da svi ljudi trebaju biti jednaki pred zakonom. Ako napravimo nešto što nije u društvu prihvatljivo, svi trebamo snositi iste posljedice zbog toga, bez obzira na to jesmo li muško ili žensko, imamo li plavu ili crnu kosu, više ili manje novca, imamo li neku ozljedu, invaliditet ili nemamo i sl. </a:t>
            </a:r>
          </a:p>
          <a:p>
            <a:pPr marL="0" indent="0" algn="just">
              <a:buNone/>
            </a:pPr>
            <a:endParaRPr lang="en-US" dirty="0">
              <a:solidFill>
                <a:srgbClr val="7030A0"/>
              </a:solidFill>
            </a:endParaRP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46166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dirty="0"/>
              <a:t>Uloga učenika u </a:t>
            </a:r>
            <a:r>
              <a:rPr lang="hr-HR" dirty="0" err="1"/>
              <a:t>uključivom</a:t>
            </a:r>
            <a:r>
              <a:rPr lang="hr-HR" dirty="0"/>
              <a:t> društvu 1/2</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265383"/>
            <a:ext cx="9851230" cy="5033817"/>
          </a:xfrm>
        </p:spPr>
        <p:txBody>
          <a:bodyPr vert="horz" lIns="91440" tIns="45720" rIns="91440" bIns="45720" rtlCol="0" anchor="t">
            <a:noAutofit/>
          </a:bodyPr>
          <a:lstStyle/>
          <a:p>
            <a:pPr marL="0" indent="0" algn="just">
              <a:buNone/>
            </a:pPr>
            <a:r>
              <a:rPr lang="hr-HR" sz="1600" dirty="0">
                <a:solidFill>
                  <a:srgbClr val="002060"/>
                </a:solidFill>
              </a:rPr>
              <a:t>Što vi mislite, imate li i vi veliku ulogu u društvu? Jeste li vi svi važni i možete li, ako se ponašate lijepo prema drugim ljudima i ako ste dobri prema drugim ljudima, utjecati na to da društvo bude bolje?</a:t>
            </a:r>
          </a:p>
          <a:p>
            <a:pPr marL="0" indent="0" algn="ctr">
              <a:buNone/>
            </a:pPr>
            <a:r>
              <a:rPr lang="hr-HR" sz="1600" dirty="0">
                <a:solidFill>
                  <a:srgbClr val="002060"/>
                </a:solidFill>
              </a:rPr>
              <a:t>Mi mislimo da možete, zapravo znamo da možete.</a:t>
            </a:r>
          </a:p>
          <a:p>
            <a:pPr marL="0" indent="0" algn="just">
              <a:buNone/>
            </a:pPr>
            <a:r>
              <a:rPr lang="hr-HR" sz="1600" b="1" dirty="0">
                <a:solidFill>
                  <a:srgbClr val="002060"/>
                </a:solidFill>
              </a:rPr>
              <a:t>Ako želite imati </a:t>
            </a:r>
            <a:r>
              <a:rPr lang="hr-HR" sz="2000" b="1" dirty="0">
                <a:solidFill>
                  <a:srgbClr val="002060"/>
                </a:solidFill>
              </a:rPr>
              <a:t>veliku ulogu </a:t>
            </a:r>
            <a:r>
              <a:rPr lang="hr-HR" sz="1600" b="1" dirty="0">
                <a:solidFill>
                  <a:srgbClr val="002060"/>
                </a:solidFill>
              </a:rPr>
              <a:t>u </a:t>
            </a:r>
            <a:r>
              <a:rPr lang="hr-HR" sz="1600" b="1" dirty="0" err="1">
                <a:solidFill>
                  <a:srgbClr val="002060"/>
                </a:solidFill>
              </a:rPr>
              <a:t>uključivom</a:t>
            </a:r>
            <a:r>
              <a:rPr lang="hr-HR" sz="1600" b="1" dirty="0">
                <a:solidFill>
                  <a:srgbClr val="002060"/>
                </a:solidFill>
              </a:rPr>
              <a:t> društvu, bilo bi jako dobro da se ponašate tako:</a:t>
            </a:r>
          </a:p>
          <a:p>
            <a:pPr algn="just">
              <a:buFont typeface="Wingdings" panose="05000000000000000000" pitchFamily="2" charset="2"/>
              <a:buChar char="ü"/>
            </a:pPr>
            <a:r>
              <a:rPr lang="hr-HR" sz="1600" dirty="0">
                <a:solidFill>
                  <a:srgbClr val="002060"/>
                </a:solidFill>
              </a:rPr>
              <a:t>da prihvaćate druge osobe </a:t>
            </a:r>
          </a:p>
          <a:p>
            <a:pPr algn="just">
              <a:buFont typeface="Wingdings" panose="05000000000000000000" pitchFamily="2" charset="2"/>
              <a:buChar char="ü"/>
            </a:pPr>
            <a:r>
              <a:rPr lang="hr-HR" sz="1600" dirty="0">
                <a:solidFill>
                  <a:srgbClr val="002060"/>
                </a:solidFill>
              </a:rPr>
              <a:t>da znate cijeniti druge osobe</a:t>
            </a:r>
          </a:p>
          <a:p>
            <a:pPr algn="just">
              <a:buFont typeface="Wingdings" panose="05000000000000000000" pitchFamily="2" charset="2"/>
              <a:buChar char="ü"/>
            </a:pPr>
            <a:r>
              <a:rPr lang="hr-HR" sz="1600" dirty="0">
                <a:solidFill>
                  <a:srgbClr val="002060"/>
                </a:solidFill>
              </a:rPr>
              <a:t>da ste pristojni prema drugim osobama </a:t>
            </a:r>
          </a:p>
          <a:p>
            <a:pPr algn="just">
              <a:buFont typeface="Wingdings" panose="05000000000000000000" pitchFamily="2" charset="2"/>
              <a:buChar char="ü"/>
            </a:pPr>
            <a:r>
              <a:rPr lang="hr-HR" sz="1600" dirty="0">
                <a:solidFill>
                  <a:srgbClr val="002060"/>
                </a:solidFill>
              </a:rPr>
              <a:t>da imate razumijevanja prema drugima</a:t>
            </a:r>
          </a:p>
          <a:p>
            <a:pPr algn="just">
              <a:buFont typeface="Wingdings" panose="05000000000000000000" pitchFamily="2" charset="2"/>
              <a:buChar char="ü"/>
            </a:pPr>
            <a:r>
              <a:rPr lang="hr-HR" sz="1600" dirty="0">
                <a:solidFill>
                  <a:srgbClr val="002060"/>
                </a:solidFill>
              </a:rPr>
              <a:t>da imate npr. razumijevanja prema starijim osobama – da se lijepo ponašate prema bakama i djedovima, prema susjedima</a:t>
            </a:r>
          </a:p>
          <a:p>
            <a:pPr algn="just">
              <a:buFont typeface="Wingdings" panose="05000000000000000000" pitchFamily="2" charset="2"/>
              <a:buChar char="ü"/>
            </a:pPr>
            <a:r>
              <a:rPr lang="hr-HR" sz="1600" dirty="0">
                <a:solidFill>
                  <a:srgbClr val="002060"/>
                </a:solidFill>
              </a:rPr>
              <a:t>da se lijepo ponašate prema svima koji su po nečemu drugačiji od vas jer ste i vi po nečem drugom drugačiji od njih </a:t>
            </a:r>
            <a:r>
              <a:rPr lang="hr-HR" sz="1600" dirty="0">
                <a:solidFill>
                  <a:srgbClr val="002060"/>
                </a:solidFill>
                <a:sym typeface="Wingdings" panose="05000000000000000000" pitchFamily="2" charset="2"/>
              </a:rPr>
              <a:t></a:t>
            </a:r>
            <a:endParaRPr lang="hr-HR" sz="1600" dirty="0">
              <a:solidFill>
                <a:srgbClr val="002060"/>
              </a:solidFill>
            </a:endParaRPr>
          </a:p>
          <a:p>
            <a:pPr algn="just">
              <a:buFont typeface="Wingdings" panose="05000000000000000000" pitchFamily="2" charset="2"/>
              <a:buChar char="ü"/>
            </a:pPr>
            <a:r>
              <a:rPr lang="hr-HR" sz="1600" dirty="0">
                <a:solidFill>
                  <a:srgbClr val="002060"/>
                </a:solidFill>
              </a:rPr>
              <a:t>da ne ismijavate druge zato jer su drugačiji ili zato jer su vam „čudni”</a:t>
            </a: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86199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kumimoji="0" lang="hr-HR" sz="2800" b="0" i="0" u="none" strike="noStrike" kern="1200" cap="none" spc="0" normalizeH="0" baseline="0" noProof="0" dirty="0">
                <a:ln>
                  <a:noFill/>
                </a:ln>
                <a:solidFill>
                  <a:srgbClr val="FFFFFF">
                    <a:lumMod val="25000"/>
                  </a:srgbClr>
                </a:solidFill>
                <a:effectLst/>
                <a:uLnTx/>
                <a:uFillTx/>
                <a:latin typeface="Arial" panose="020B0604020202020204"/>
                <a:ea typeface="+mj-ea"/>
                <a:cs typeface="+mj-cs"/>
              </a:rPr>
              <a:t>Uloga učenika u </a:t>
            </a:r>
            <a:r>
              <a:rPr kumimoji="0" lang="hr-HR" sz="2800" b="0" i="0" u="none" strike="noStrike" kern="1200" cap="none" spc="0" normalizeH="0" baseline="0" noProof="0" dirty="0" err="1">
                <a:ln>
                  <a:noFill/>
                </a:ln>
                <a:solidFill>
                  <a:srgbClr val="FFFFFF">
                    <a:lumMod val="25000"/>
                  </a:srgbClr>
                </a:solidFill>
                <a:effectLst/>
                <a:uLnTx/>
                <a:uFillTx/>
                <a:latin typeface="Arial" panose="020B0604020202020204"/>
                <a:ea typeface="+mj-ea"/>
                <a:cs typeface="+mj-cs"/>
              </a:rPr>
              <a:t>uključivom</a:t>
            </a:r>
            <a:r>
              <a:rPr kumimoji="0" lang="hr-HR" sz="2800" b="0" i="0" u="none" strike="noStrike" kern="1200" cap="none" spc="0" normalizeH="0" baseline="0" noProof="0" dirty="0">
                <a:ln>
                  <a:noFill/>
                </a:ln>
                <a:solidFill>
                  <a:srgbClr val="FFFFFF">
                    <a:lumMod val="25000"/>
                  </a:srgbClr>
                </a:solidFill>
                <a:effectLst/>
                <a:uLnTx/>
                <a:uFillTx/>
                <a:latin typeface="Arial" panose="020B0604020202020204"/>
                <a:ea typeface="+mj-ea"/>
                <a:cs typeface="+mj-cs"/>
              </a:rPr>
              <a:t> društvu 2/2</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505527"/>
            <a:ext cx="9232393" cy="4461163"/>
          </a:xfrm>
        </p:spPr>
        <p:txBody>
          <a:bodyPr vert="horz" lIns="91440" tIns="45720" rIns="91440" bIns="45720" rtlCol="0" anchor="t">
            <a:noAutofit/>
          </a:bodyPr>
          <a:lstStyle/>
          <a:p>
            <a:pPr marL="0" indent="0" algn="ctr">
              <a:buNone/>
            </a:pPr>
            <a:r>
              <a:rPr lang="hr-HR" sz="2000" b="1" dirty="0">
                <a:solidFill>
                  <a:srgbClr val="002060"/>
                </a:solidFill>
                <a:ea typeface="Times New Roman" panose="02020603050405020304" pitchFamily="18" charset="0"/>
              </a:rPr>
              <a:t>Zaključujem</a:t>
            </a:r>
            <a:r>
              <a:rPr lang="hr-HR" sz="2000" b="1" dirty="0">
                <a:solidFill>
                  <a:srgbClr val="002060"/>
                </a:solidFill>
              </a:rPr>
              <a:t>o: </a:t>
            </a:r>
          </a:p>
          <a:p>
            <a:pPr marL="0" indent="0" algn="ctr">
              <a:buNone/>
            </a:pPr>
            <a:r>
              <a:rPr lang="hr-HR" sz="2000" dirty="0">
                <a:solidFill>
                  <a:srgbClr val="002060"/>
                </a:solidFill>
              </a:rPr>
              <a:t>Uvijek je dobro misliti na druge i ponašati se prema drugima onako kako biste vi željeli da se drugi ponašaju prema vama.</a:t>
            </a:r>
          </a:p>
          <a:p>
            <a:pPr marL="0" indent="0" algn="ctr">
              <a:buNone/>
            </a:pPr>
            <a:r>
              <a:rPr lang="hr-HR" sz="2000" dirty="0">
                <a:solidFill>
                  <a:srgbClr val="002060"/>
                </a:solidFill>
              </a:rPr>
              <a:t> </a:t>
            </a:r>
          </a:p>
          <a:p>
            <a:pPr marL="0" indent="0" algn="ctr">
              <a:buNone/>
            </a:pPr>
            <a:r>
              <a:rPr lang="hr-HR" sz="2000" dirty="0">
                <a:solidFill>
                  <a:srgbClr val="002060"/>
                </a:solidFill>
              </a:rPr>
              <a:t>Također, nemojte se ponašati prema drugima onako kako vi ne biste htjeli da se drugi ponašaju prema vama.</a:t>
            </a:r>
          </a:p>
          <a:p>
            <a:pPr marL="0" indent="0" algn="ctr">
              <a:buNone/>
            </a:pPr>
            <a:r>
              <a:rPr lang="hr-HR" sz="2000" b="1" dirty="0">
                <a:solidFill>
                  <a:srgbClr val="002060"/>
                </a:solidFill>
              </a:rPr>
              <a:t>Svi se u društvu, u razredu, u trgovini, na ulici, na igralištu, na plesu, u parku…bilo gdje, trebamo osjećati dobro, prihvaćeno, veselo i zadovoljno. </a:t>
            </a:r>
          </a:p>
          <a:p>
            <a:pPr marL="0" indent="0" algn="ctr">
              <a:buNone/>
            </a:pPr>
            <a:r>
              <a:rPr lang="hr-HR" sz="2000" b="1" dirty="0">
                <a:solidFill>
                  <a:srgbClr val="002060"/>
                </a:solidFill>
                <a:sym typeface="Wingdings" panose="05000000000000000000" pitchFamily="2" charset="2"/>
              </a:rPr>
              <a:t></a:t>
            </a:r>
            <a:endParaRPr lang="hr-HR" sz="2000" b="1" dirty="0">
              <a:solidFill>
                <a:srgbClr val="002060"/>
              </a:solidFill>
            </a:endParaRPr>
          </a:p>
          <a:p>
            <a:pPr marL="0" indent="0" algn="ctr">
              <a:buNone/>
            </a:pPr>
            <a:r>
              <a:rPr lang="hr-HR" sz="2000" b="1" dirty="0">
                <a:solidFill>
                  <a:srgbClr val="002060"/>
                </a:solidFill>
              </a:rPr>
              <a:t>Jako je lijepo imati značajnu ulogu u društvu, zar ne? </a:t>
            </a:r>
            <a:endParaRPr lang="en-US" sz="2000" b="1" dirty="0">
              <a:solidFill>
                <a:srgbClr val="002060"/>
              </a:solidFill>
            </a:endParaRP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9291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dirty="0"/>
              <a:t>Pristupačnost, što je to???</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505527"/>
            <a:ext cx="9629558" cy="4627418"/>
          </a:xfrm>
        </p:spPr>
        <p:txBody>
          <a:bodyPr vert="horz" lIns="91440" tIns="45720" rIns="91440" bIns="45720" rtlCol="0" anchor="t">
            <a:noAutofit/>
          </a:bodyPr>
          <a:lstStyle/>
          <a:p>
            <a:pPr algn="just">
              <a:buFont typeface="Wingdings" panose="05000000000000000000" pitchFamily="2" charset="2"/>
              <a:buChar char="Ø"/>
            </a:pPr>
            <a:r>
              <a:rPr lang="hr-HR" sz="1800" dirty="0">
                <a:solidFill>
                  <a:srgbClr val="002060"/>
                </a:solidFill>
                <a:effectLst/>
                <a:ea typeface="Times New Roman" panose="02020603050405020304" pitchFamily="18" charset="0"/>
              </a:rPr>
              <a:t>Jeste li se nekad našli u situaciji da ste htjeli razgovarati na telefon i dok razgovarate raditi nešto drugo (npr. slagati knjige za školu u torbu)?</a:t>
            </a:r>
          </a:p>
          <a:p>
            <a:pPr algn="just">
              <a:buFont typeface="Wingdings" panose="05000000000000000000" pitchFamily="2" charset="2"/>
              <a:buChar char="Ø"/>
            </a:pPr>
            <a:r>
              <a:rPr lang="hr-HR" sz="1800" dirty="0">
                <a:solidFill>
                  <a:srgbClr val="002060"/>
                </a:solidFill>
                <a:effectLst/>
                <a:ea typeface="Times New Roman" panose="02020603050405020304" pitchFamily="18" charset="0"/>
              </a:rPr>
              <a:t>Jeste li se nekad našli u situaciji da ste se vozili biciklom, ali kad ste htjeli ući </a:t>
            </a:r>
            <a:r>
              <a:rPr lang="hr-HR" sz="1800" dirty="0">
                <a:solidFill>
                  <a:srgbClr val="002060"/>
                </a:solidFill>
                <a:ea typeface="Times New Roman" panose="02020603050405020304" pitchFamily="18" charset="0"/>
              </a:rPr>
              <a:t>biciklom</a:t>
            </a:r>
            <a:r>
              <a:rPr lang="hr-HR" sz="1800" dirty="0">
                <a:solidFill>
                  <a:srgbClr val="002060"/>
                </a:solidFill>
                <a:effectLst/>
                <a:ea typeface="Times New Roman" panose="02020603050405020304" pitchFamily="18" charset="0"/>
              </a:rPr>
              <a:t> u zgradu, na ulazu nije bilo spusta, već ste bicikl nekako trebali nositi po stepenicama do ulaza? Možda ste odustali jer niste mogli nositi bicikl. Ne bi li bilo lakše da je postojao spust po kojem ste mogli bicikl gurati? Inače, taj spust se zove prilazna rampa.</a:t>
            </a:r>
            <a:r>
              <a:rPr lang="hr-HR" sz="1800" dirty="0">
                <a:solidFill>
                  <a:srgbClr val="002060"/>
                </a:solidFill>
                <a:ea typeface="Times New Roman" panose="02020603050405020304" pitchFamily="18" charset="0"/>
              </a:rPr>
              <a:t>  </a:t>
            </a:r>
            <a:endParaRPr lang="hr-HR" sz="1800" dirty="0">
              <a:solidFill>
                <a:srgbClr val="002060"/>
              </a:solidFill>
              <a:effectLst/>
              <a:ea typeface="Times New Roman" panose="02020603050405020304" pitchFamily="18" charset="0"/>
              <a:cs typeface="Arial"/>
            </a:endParaRPr>
          </a:p>
          <a:p>
            <a:pPr algn="just">
              <a:buFont typeface="Wingdings" panose="05000000000000000000" pitchFamily="2" charset="2"/>
              <a:buChar char="Ø"/>
            </a:pPr>
            <a:r>
              <a:rPr lang="hr-HR" sz="1800" dirty="0">
                <a:solidFill>
                  <a:srgbClr val="002060"/>
                </a:solidFill>
                <a:effectLst/>
                <a:ea typeface="Times New Roman" panose="02020603050405020304" pitchFamily="18" charset="0"/>
              </a:rPr>
              <a:t>Jeste li se nekad našli u situaciji da ste htjeli nešto nekome objasniti, ali niste znali na koji način</a:t>
            </a:r>
            <a:r>
              <a:rPr lang="hr-HR" sz="1800" dirty="0">
                <a:solidFill>
                  <a:srgbClr val="002060"/>
                </a:solidFill>
              </a:rPr>
              <a:t> biste to obj</a:t>
            </a:r>
            <a:r>
              <a:rPr lang="hr-HR" sz="1800" dirty="0">
                <a:solidFill>
                  <a:srgbClr val="002060"/>
                </a:solidFill>
                <a:effectLst/>
                <a:ea typeface="Times New Roman" panose="02020603050405020304" pitchFamily="18" charset="0"/>
              </a:rPr>
              <a:t>asnili?</a:t>
            </a:r>
            <a:endParaRPr lang="hr-HR" sz="1800" dirty="0">
              <a:solidFill>
                <a:srgbClr val="002060"/>
              </a:solidFill>
              <a:effectLst/>
              <a:ea typeface="Times New Roman" panose="02020603050405020304" pitchFamily="18" charset="0"/>
              <a:cs typeface="Arial"/>
            </a:endParaRPr>
          </a:p>
          <a:p>
            <a:pPr algn="just">
              <a:buFont typeface="Wingdings" panose="05000000000000000000" pitchFamily="2" charset="2"/>
              <a:buChar char="Ø"/>
            </a:pPr>
            <a:r>
              <a:rPr lang="hr-HR" sz="1800" dirty="0">
                <a:solidFill>
                  <a:srgbClr val="002060"/>
                </a:solidFill>
                <a:effectLst/>
                <a:ea typeface="Times New Roman" panose="02020603050405020304" pitchFamily="18" charset="0"/>
              </a:rPr>
              <a:t>Jeste li nekad tražili neke određene postavke u nekoj aplikaciji koju ste koristili – htjeli nešto namjestiti da radi kako vi želite, ali ih niste uspjeli pronaći pa ste postali ljuti zbog toga?</a:t>
            </a:r>
          </a:p>
          <a:p>
            <a:pPr algn="just">
              <a:buFont typeface="Wingdings" panose="05000000000000000000" pitchFamily="2" charset="2"/>
              <a:buChar char="Ø"/>
            </a:pPr>
            <a:endParaRPr lang="hr-HR" sz="1600" dirty="0">
              <a:solidFill>
                <a:srgbClr val="7030A0"/>
              </a:solidFill>
              <a:effectLst/>
              <a:ea typeface="Times New Roman" panose="02020603050405020304" pitchFamily="18" charset="0"/>
            </a:endParaRP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16952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dirty="0"/>
              <a:t>Pristupačnost, što je to???</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163782"/>
            <a:ext cx="9491012" cy="5040169"/>
          </a:xfrm>
        </p:spPr>
        <p:txBody>
          <a:bodyPr vert="horz" lIns="91440" tIns="45720" rIns="91440" bIns="45720" rtlCol="0" anchor="t">
            <a:noAutofit/>
          </a:bodyPr>
          <a:lstStyle/>
          <a:p>
            <a:pPr marR="0" lvl="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hr-HR" sz="1800" b="0" i="0" u="none" strike="noStrike" kern="1200" cap="none" spc="0" normalizeH="0" baseline="0" noProof="0" dirty="0">
                <a:ln>
                  <a:noFill/>
                </a:ln>
                <a:solidFill>
                  <a:srgbClr val="002060"/>
                </a:solidFill>
                <a:effectLst/>
                <a:uLnTx/>
                <a:uFillTx/>
                <a:latin typeface="Arial" panose="020B0604020202020204"/>
                <a:ea typeface="Times New Roman" panose="02020603050405020304" pitchFamily="18" charset="0"/>
                <a:cs typeface="+mn-cs"/>
              </a:rPr>
              <a:t>Jeste li nekad pokušali koristiti neku stvar, ali jednostavno niste znali kako pa ste postali ljuti?</a:t>
            </a:r>
          </a:p>
          <a:p>
            <a:pPr marR="0" lvl="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hr-HR" sz="1800" b="0" i="0" u="none" strike="noStrike" kern="1200" cap="none" spc="0" normalizeH="0" baseline="0" noProof="0" dirty="0">
                <a:ln>
                  <a:noFill/>
                </a:ln>
                <a:solidFill>
                  <a:srgbClr val="002060"/>
                </a:solidFill>
                <a:effectLst/>
                <a:uLnTx/>
                <a:uFillTx/>
                <a:latin typeface="Arial" panose="020B0604020202020204"/>
                <a:ea typeface="Times New Roman" panose="02020603050405020304" pitchFamily="18" charset="0"/>
                <a:cs typeface="+mn-cs"/>
              </a:rPr>
              <a:t>Jeste li se nekad našli u situaciji da želite bilo što napraviti, ali niste to mogli napraviti jer je postojala neka prepreka u bilo kojem smislu (npr. neka prepreka koja je fizička, nešto vam je bilo previsoko, prenisko, preveliko, premalo i sl.)? Kako ste se osjećali tada?</a:t>
            </a:r>
          </a:p>
          <a:p>
            <a:pPr marL="0" indent="0" algn="ctr">
              <a:buNone/>
              <a:defRPr/>
            </a:pPr>
            <a:r>
              <a:rPr kumimoji="0" lang="hr-HR" sz="1800" b="1" i="0" u="none" strike="noStrike" kern="1200" cap="none" spc="0" normalizeH="0" baseline="0" noProof="0" dirty="0">
                <a:ln>
                  <a:noFill/>
                </a:ln>
                <a:solidFill>
                  <a:srgbClr val="002060"/>
                </a:solidFill>
                <a:effectLst/>
                <a:uLnTx/>
                <a:uFillTx/>
                <a:latin typeface="Arial" panose="020B0604020202020204"/>
                <a:ea typeface="Times New Roman" panose="02020603050405020304" pitchFamily="18" charset="0"/>
                <a:cs typeface="+mn-cs"/>
              </a:rPr>
              <a:t>Upravo su navedeni </a:t>
            </a:r>
            <a:r>
              <a:rPr lang="hr-HR" sz="1800" b="1" dirty="0">
                <a:solidFill>
                  <a:srgbClr val="002060"/>
                </a:solidFill>
                <a:latin typeface="Arial" panose="020B0604020202020204"/>
                <a:ea typeface="Times New Roman" panose="02020603050405020304" pitchFamily="18" charset="0"/>
              </a:rPr>
              <a:t>primjeri</a:t>
            </a:r>
            <a:r>
              <a:rPr kumimoji="0" lang="hr-HR" sz="1800" b="1" i="0" u="none" strike="noStrike" kern="1200" cap="none" spc="0" normalizeH="0" baseline="0" noProof="0" dirty="0">
                <a:ln>
                  <a:noFill/>
                </a:ln>
                <a:solidFill>
                  <a:srgbClr val="002060"/>
                </a:solidFill>
                <a:effectLst/>
                <a:uLnTx/>
                <a:uFillTx/>
                <a:latin typeface="Arial" panose="020B0604020202020204"/>
                <a:ea typeface="Times New Roman" panose="02020603050405020304" pitchFamily="18" charset="0"/>
                <a:cs typeface="+mn-cs"/>
              </a:rPr>
              <a:t> u kojima vam nešto nije bilo pristupačno.</a:t>
            </a:r>
            <a:r>
              <a:rPr lang="hr-HR" sz="1800" b="1" dirty="0">
                <a:solidFill>
                  <a:srgbClr val="002060"/>
                </a:solidFill>
                <a:latin typeface="Arial" panose="020B0604020202020204"/>
                <a:ea typeface="Times New Roman" panose="02020603050405020304" pitchFamily="18" charset="0"/>
              </a:rPr>
              <a:t> </a:t>
            </a:r>
            <a:endParaRPr lang="hr-HR" sz="1800" b="1" i="0" u="none" strike="noStrike" kern="1200" cap="none" spc="0" normalizeH="0" baseline="0" noProof="0" dirty="0">
              <a:ln>
                <a:noFill/>
              </a:ln>
              <a:solidFill>
                <a:srgbClr val="002060"/>
              </a:solidFill>
              <a:effectLst/>
              <a:uLnTx/>
              <a:uFillTx/>
              <a:latin typeface="Arial" panose="020B0604020202020204"/>
              <a:ea typeface="Times New Roman" panose="02020603050405020304" pitchFamily="18" charset="0"/>
              <a:cs typeface="Arial"/>
            </a:endParaRPr>
          </a:p>
          <a:p>
            <a:pPr marL="0" marR="0" lvl="0" indent="0" algn="ctr" defTabSz="914400" rtl="0" eaLnBrk="1" fontAlgn="auto" latinLnBrk="0" hangingPunct="1">
              <a:lnSpc>
                <a:spcPct val="100000"/>
              </a:lnSpc>
              <a:spcBef>
                <a:spcPts val="600"/>
              </a:spcBef>
              <a:spcAft>
                <a:spcPts val="600"/>
              </a:spcAft>
              <a:buClrTx/>
              <a:buSzTx/>
              <a:buNone/>
              <a:tabLst/>
              <a:defRPr/>
            </a:pPr>
            <a:r>
              <a:rPr kumimoji="0" lang="hr-HR" sz="1800" b="0" i="0" u="none" strike="noStrike" kern="1200" cap="none" spc="0" normalizeH="0" baseline="0" noProof="0" dirty="0">
                <a:ln>
                  <a:noFill/>
                </a:ln>
                <a:solidFill>
                  <a:srgbClr val="002060"/>
                </a:solidFill>
                <a:effectLst/>
                <a:uLnTx/>
                <a:uFillTx/>
                <a:latin typeface="Arial" panose="020B0604020202020204"/>
                <a:ea typeface="Times New Roman" panose="02020603050405020304" pitchFamily="18" charset="0"/>
                <a:cs typeface="+mn-cs"/>
              </a:rPr>
              <a:t>A što bi onda bilo pristupačno?</a:t>
            </a:r>
          </a:p>
          <a:p>
            <a:pPr marL="0" marR="0" lvl="0" indent="0" algn="ctr" defTabSz="914400" rtl="0" eaLnBrk="1" fontAlgn="auto" latinLnBrk="0" hangingPunct="1">
              <a:lnSpc>
                <a:spcPct val="100000"/>
              </a:lnSpc>
              <a:spcBef>
                <a:spcPts val="600"/>
              </a:spcBef>
              <a:spcAft>
                <a:spcPts val="600"/>
              </a:spcAft>
              <a:buClrTx/>
              <a:buSzTx/>
              <a:buNone/>
              <a:tabLst/>
              <a:defRPr/>
            </a:pPr>
            <a:endParaRPr lang="hr-HR" sz="1800" b="1" dirty="0">
              <a:solidFill>
                <a:srgbClr val="002060"/>
              </a:solidFill>
              <a:latin typeface="Arial" panose="020B0604020202020204"/>
              <a:ea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600"/>
              </a:spcAft>
              <a:buClrTx/>
              <a:buSzTx/>
              <a:buNone/>
              <a:tabLst/>
              <a:defRPr/>
            </a:pPr>
            <a:r>
              <a:rPr lang="hr-HR" sz="1800" b="1" dirty="0">
                <a:solidFill>
                  <a:srgbClr val="002060"/>
                </a:solidFill>
                <a:latin typeface="Arial" panose="020B0604020202020204"/>
                <a:ea typeface="Times New Roman" panose="02020603050405020304" pitchFamily="18" charset="0"/>
              </a:rPr>
              <a:t>Zaključujemo</a:t>
            </a:r>
            <a:r>
              <a:rPr lang="hr-HR" sz="1800" b="1" dirty="0">
                <a:solidFill>
                  <a:srgbClr val="002060"/>
                </a:solidFill>
                <a:latin typeface="Arial" panose="020B0604020202020204"/>
              </a:rPr>
              <a:t>:</a:t>
            </a:r>
          </a:p>
          <a:p>
            <a:pPr marL="0" marR="0" lvl="0" indent="0" algn="ctr" defTabSz="914400" rtl="0" eaLnBrk="1" fontAlgn="auto" latinLnBrk="0" hangingPunct="1">
              <a:lnSpc>
                <a:spcPct val="100000"/>
              </a:lnSpc>
              <a:spcBef>
                <a:spcPts val="600"/>
              </a:spcBef>
              <a:spcAft>
                <a:spcPts val="600"/>
              </a:spcAft>
              <a:buClrTx/>
              <a:buSzTx/>
              <a:buNone/>
              <a:tabLst/>
              <a:defRPr/>
            </a:pPr>
            <a:r>
              <a:rPr kumimoji="0" lang="hr-HR" sz="1800" b="1" i="0" u="none" strike="noStrike" kern="1200" cap="none" spc="0" normalizeH="0" baseline="0" noProof="0" dirty="0">
                <a:ln>
                  <a:noFill/>
                </a:ln>
                <a:solidFill>
                  <a:srgbClr val="002060"/>
                </a:solidFill>
                <a:effectLst/>
                <a:uLnTx/>
                <a:uFillTx/>
                <a:latin typeface="Arial" panose="020B0604020202020204"/>
                <a:ea typeface="Times New Roman" panose="02020603050405020304" pitchFamily="18" charset="0"/>
                <a:cs typeface="+mn-cs"/>
              </a:rPr>
              <a:t>      Pristupačno bi bilo sve ono što možete neometano i bez značajnog naprezanja koristiti. </a:t>
            </a:r>
          </a:p>
          <a:p>
            <a:pPr marR="0" lvl="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hr-HR" sz="1600" b="0" i="0" u="none" strike="noStrike" kern="1200" cap="none" spc="0" normalizeH="0" baseline="0" noProof="0" dirty="0">
              <a:ln>
                <a:noFill/>
              </a:ln>
              <a:solidFill>
                <a:srgbClr val="7030A0"/>
              </a:solidFill>
              <a:effectLst/>
              <a:uLnTx/>
              <a:uFillTx/>
              <a:latin typeface="Arial" panose="020B0604020202020204"/>
              <a:ea typeface="Times New Roman" panose="02020603050405020304" pitchFamily="18" charset="0"/>
              <a:cs typeface="+mn-cs"/>
            </a:endParaRPr>
          </a:p>
          <a:p>
            <a:pPr marL="0" indent="0" algn="just">
              <a:buNone/>
            </a:pPr>
            <a:endParaRPr lang="hr-HR" sz="1800" dirty="0">
              <a:solidFill>
                <a:srgbClr val="7030A0"/>
              </a:solidFill>
              <a:effectLst/>
              <a:ea typeface="Times New Roman" panose="02020603050405020304" pitchFamily="18" charset="0"/>
            </a:endParaRPr>
          </a:p>
          <a:p>
            <a:pPr marL="0" indent="0" algn="just">
              <a:buNone/>
            </a:pPr>
            <a:endParaRPr lang="hr-HR" sz="1200" dirty="0">
              <a:solidFill>
                <a:srgbClr val="7030A0"/>
              </a:solidFill>
              <a:effectLst/>
              <a:ea typeface="Times New Roman" panose="02020603050405020304" pitchFamily="18" charset="0"/>
            </a:endParaRP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4892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a:xfrm>
            <a:off x="539496" y="6203952"/>
            <a:ext cx="32766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1817E7B5-49CB-43EB-AA77-E9569E5246C6}" type="datetime1">
              <a:rPr kumimoji="0" lang="hr-HR"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8.12.2021.</a:t>
            </a:fld>
            <a:endParaRPr kumimoji="0" lang="en-US" b="0" i="0" u="none" strike="noStrike" kern="1200" cap="none" spc="0" normalizeH="0" baseline="0" noProof="0">
              <a:ln>
                <a:noFill/>
              </a:ln>
              <a:effectLst/>
              <a:uLnTx/>
              <a:uFillTx/>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a:xfrm>
            <a:off x="8371926" y="6203952"/>
            <a:ext cx="32766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9860EDB8-5305-433F-BE41-D7A86D811DB3}"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17</a:t>
            </a:fld>
            <a:endParaRPr kumimoji="0" lang="en-US" b="0" i="0" u="none" strike="noStrike" kern="1200" cap="none" spc="0" normalizeH="0" baseline="0" noProof="0">
              <a:ln>
                <a:noFill/>
              </a:ln>
              <a:effectLst/>
              <a:uLnTx/>
              <a:uFillTx/>
            </a:endParaRPr>
          </a:p>
        </p:txBody>
      </p:sp>
      <p:sp>
        <p:nvSpPr>
          <p:cNvPr id="4" name="Title 3"/>
          <p:cNvSpPr>
            <a:spLocks noGrp="1"/>
          </p:cNvSpPr>
          <p:nvPr>
            <p:ph type="title"/>
          </p:nvPr>
        </p:nvSpPr>
        <p:spPr>
          <a:xfrm>
            <a:off x="521208" y="448056"/>
            <a:ext cx="11214100" cy="555554"/>
          </a:xfrm>
        </p:spPr>
        <p:txBody>
          <a:bodyPr anchor="t">
            <a:normAutofit/>
          </a:bodyPr>
          <a:lstStyle/>
          <a:p>
            <a:r>
              <a:rPr lang="hr-HR"/>
              <a:t>Još malo o pristupačnosti </a:t>
            </a:r>
            <a:endParaRPr lang="en-US"/>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8" y="1614961"/>
            <a:ext cx="4572000" cy="3977640"/>
          </a:xfrm>
        </p:spPr>
        <p:txBody>
          <a:bodyPr vert="horz" lIns="91440" tIns="45720" rIns="91440" bIns="45720" rtlCol="0" anchor="t">
            <a:normAutofit/>
          </a:bodyPr>
          <a:lstStyle/>
          <a:p>
            <a:pPr>
              <a:buFont typeface="Wingdings" panose="05000000000000000000" pitchFamily="2" charset="2"/>
              <a:buChar char="Ø"/>
              <a:defRPr/>
            </a:pPr>
            <a:r>
              <a:rPr kumimoji="0" lang="hr-HR" b="0" i="0" u="none" strike="noStrike" kern="1200" cap="none" spc="0" normalizeH="0" baseline="0" noProof="0" dirty="0">
                <a:ln>
                  <a:noFill/>
                </a:ln>
                <a:effectLst/>
                <a:uLnTx/>
                <a:uFillTx/>
              </a:rPr>
              <a:t>Jeste li nekad vidjeli osobu koja je slijepa?</a:t>
            </a:r>
            <a:r>
              <a:rPr lang="hr-HR" dirty="0"/>
              <a:t> </a:t>
            </a:r>
            <a:endParaRPr kumimoji="0" lang="hr-HR" b="0" i="0" u="none" strike="noStrike" kern="1200" cap="none" spc="0" normalizeH="0" baseline="0" noProof="0">
              <a:ln>
                <a:noFill/>
              </a:ln>
              <a:effectLst/>
              <a:uLnTx/>
              <a:uFillTx/>
            </a:endParaRPr>
          </a:p>
          <a:p>
            <a:pPr marR="0" lvl="0" defTabSz="914400" rtl="0" eaLnBrk="1" fontAlgn="auto" latinLnBrk="0" hangingPunct="1">
              <a:spcBef>
                <a:spcPts val="600"/>
              </a:spcBef>
              <a:spcAft>
                <a:spcPts val="600"/>
              </a:spcAft>
              <a:buClrTx/>
              <a:buSzTx/>
              <a:buFont typeface="Wingdings" panose="05000000000000000000" pitchFamily="2" charset="2"/>
              <a:buChar char="Ø"/>
              <a:tabLst/>
              <a:defRPr/>
            </a:pPr>
            <a:r>
              <a:rPr kumimoji="0" lang="hr-HR" b="0" i="0" u="none" strike="noStrike" kern="1200" cap="none" spc="0" normalizeH="0" baseline="0" noProof="0" dirty="0">
                <a:ln>
                  <a:noFill/>
                </a:ln>
                <a:effectLst/>
                <a:uLnTx/>
                <a:uFillTx/>
              </a:rPr>
              <a:t>Jeste li nekad vidjeli osobu koja je u invalidskim kolicima?</a:t>
            </a:r>
            <a:endParaRPr lang="hr-HR" b="0" i="0" u="none" strike="noStrike" kern="1200" cap="none" spc="0" normalizeH="0" baseline="0" noProof="0" dirty="0">
              <a:ln>
                <a:noFill/>
              </a:ln>
              <a:effectLst/>
              <a:uLnTx/>
              <a:uFillTx/>
              <a:cs typeface="Arial"/>
            </a:endParaRPr>
          </a:p>
          <a:p>
            <a:pPr>
              <a:buFont typeface="Wingdings" panose="05000000000000000000" pitchFamily="2" charset="2"/>
              <a:buChar char="Ø"/>
              <a:defRPr/>
            </a:pPr>
            <a:r>
              <a:rPr kumimoji="0" lang="hr-HR" b="0" i="0" u="none" strike="noStrike" kern="1200" cap="none" spc="0" normalizeH="0" baseline="0" noProof="0" dirty="0">
                <a:ln>
                  <a:noFill/>
                </a:ln>
                <a:effectLst/>
                <a:uLnTx/>
                <a:uFillTx/>
              </a:rPr>
              <a:t>Jeste li nekad vidjeli osobu ili nekog vašeg vršnjaka koji ima neku teškoću koja je </a:t>
            </a:r>
            <a:r>
              <a:rPr lang="hr-HR" dirty="0"/>
              <a:t>fizički vidljiva?</a:t>
            </a:r>
          </a:p>
          <a:p>
            <a:pPr marR="0" lvl="0" fontAlgn="auto">
              <a:buClrTx/>
              <a:buSzTx/>
              <a:buFont typeface="Wingdings" panose="05000000000000000000" pitchFamily="2" charset="2"/>
              <a:buChar char="Ø"/>
              <a:tabLst/>
              <a:defRPr/>
            </a:pPr>
            <a:r>
              <a:rPr lang="hr-HR" dirty="0"/>
              <a:t>Kako bismo svi mogli samostalno raditi stvari koje želimo raditi, koristiti aplikacije koje želimo, pretraživati Internet i sl., važno je da je osigurana </a:t>
            </a:r>
            <a:r>
              <a:rPr lang="hr-HR" b="1" dirty="0"/>
              <a:t>pristupačnost u svakom smislu!</a:t>
            </a:r>
            <a:endParaRPr lang="hr-HR" b="1" dirty="0">
              <a:cs typeface="Arial"/>
            </a:endParaRPr>
          </a:p>
          <a:p>
            <a:pPr>
              <a:defRPr/>
            </a:pPr>
            <a:r>
              <a:rPr lang="hr-HR" b="1" dirty="0"/>
              <a:t>Npr. </a:t>
            </a:r>
            <a:r>
              <a:rPr lang="hr-HR" b="1" u="sng" dirty="0"/>
              <a:t>fizička pristupačnost </a:t>
            </a:r>
            <a:r>
              <a:rPr lang="hr-HR" b="1" dirty="0"/>
              <a:t>– prilazna rampa na ulazu u zgradu kako bi osoba u invalidskim kolicima mogla samostalno ući u zgradu ili d</a:t>
            </a:r>
            <a:r>
              <a:rPr lang="hr-HR" b="1" u="sng" dirty="0"/>
              <a:t>igitalna pristupačnost </a:t>
            </a:r>
            <a:r>
              <a:rPr lang="hr-HR" b="1" dirty="0"/>
              <a:t>– kako bi osoba koja ne vidi mogla koristiti računalo ili aplikacije. </a:t>
            </a:r>
            <a:endParaRPr lang="en-US" b="1"/>
          </a:p>
          <a:p>
            <a:pPr marL="0" indent="0">
              <a:buNone/>
            </a:pPr>
            <a:endParaRPr lang="en-US"/>
          </a:p>
        </p:txBody>
      </p:sp>
      <p:pic>
        <p:nvPicPr>
          <p:cNvPr id="5" name="Slika 4">
            <a:extLst>
              <a:ext uri="{FF2B5EF4-FFF2-40B4-BE49-F238E27FC236}">
                <a16:creationId xmlns:a16="http://schemas.microsoft.com/office/drawing/2014/main" id="{22F62D1C-D6A6-4C20-85FB-FEA4A0C87514}"/>
              </a:ext>
            </a:extLst>
          </p:cNvPr>
          <p:cNvPicPr>
            <a:picLocks noChangeAspect="1"/>
          </p:cNvPicPr>
          <p:nvPr/>
        </p:nvPicPr>
        <p:blipFill>
          <a:blip r:embed="rId3"/>
          <a:stretch>
            <a:fillRect/>
          </a:stretch>
        </p:blipFill>
        <p:spPr>
          <a:xfrm>
            <a:off x="8745490" y="1614961"/>
            <a:ext cx="2865628" cy="2865628"/>
          </a:xfrm>
          <a:prstGeom prst="rect">
            <a:avLst/>
          </a:prstGeom>
          <a:noFill/>
        </p:spPr>
      </p:pic>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4"/>
          <a:stretch>
            <a:fillRect/>
          </a:stretch>
        </p:blipFill>
        <p:spPr>
          <a:xfrm>
            <a:off x="5506298" y="2592856"/>
            <a:ext cx="2865628" cy="909837"/>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8304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a:xfrm>
            <a:off x="539496" y="6203952"/>
            <a:ext cx="32766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1817E7B5-49CB-43EB-AA77-E9569E5246C6}" type="datetime1">
              <a:rPr kumimoji="0" lang="hr-HR"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8.12.2021.</a:t>
            </a:fld>
            <a:endParaRPr kumimoji="0" lang="en-US" b="0" i="0" u="none" strike="noStrike" kern="1200" cap="none" spc="0" normalizeH="0" baseline="0" noProof="0">
              <a:ln>
                <a:noFill/>
              </a:ln>
              <a:effectLst/>
              <a:uLnTx/>
              <a:uFillTx/>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a:xfrm>
            <a:off x="8371926" y="6203952"/>
            <a:ext cx="32766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9860EDB8-5305-433F-BE41-D7A86D811DB3}"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18</a:t>
            </a:fld>
            <a:endParaRPr kumimoji="0" lang="en-US" b="0" i="0" u="none" strike="noStrike" kern="1200" cap="none" spc="0" normalizeH="0" baseline="0" noProof="0">
              <a:ln>
                <a:noFill/>
              </a:ln>
              <a:effectLst/>
              <a:uLnTx/>
              <a:uFillTx/>
            </a:endParaRPr>
          </a:p>
        </p:txBody>
      </p:sp>
      <p:sp>
        <p:nvSpPr>
          <p:cNvPr id="4" name="Title 3"/>
          <p:cNvSpPr>
            <a:spLocks noGrp="1"/>
          </p:cNvSpPr>
          <p:nvPr>
            <p:ph type="title"/>
          </p:nvPr>
        </p:nvSpPr>
        <p:spPr>
          <a:xfrm>
            <a:off x="521208" y="448056"/>
            <a:ext cx="11214100" cy="555554"/>
          </a:xfrm>
        </p:spPr>
        <p:txBody>
          <a:bodyPr anchor="t">
            <a:normAutofit/>
          </a:bodyPr>
          <a:lstStyle/>
          <a:p>
            <a:r>
              <a:rPr lang="hr-HR" dirty="0"/>
              <a:t>Pristupačnost u različitim oblicima</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7039118" y="2170967"/>
            <a:ext cx="4572000" cy="2865628"/>
          </a:xfrm>
        </p:spPr>
        <p:txBody>
          <a:bodyPr vert="horz" lIns="91440" tIns="45720" rIns="91440" bIns="45720" rtlCol="0" anchor="t">
            <a:normAutofit/>
          </a:bodyPr>
          <a:lstStyle/>
          <a:p>
            <a:pPr marL="285750" indent="-285750">
              <a:buFont typeface="Wingdings" panose="05000000000000000000" pitchFamily="2" charset="2"/>
              <a:buChar char="ü"/>
              <a:defRPr/>
            </a:pPr>
            <a:r>
              <a:rPr kumimoji="0" lang="hr-HR" sz="1300" b="1" i="0" u="none" strike="noStrike" kern="1200" cap="none" spc="0" normalizeH="0" baseline="0" noProof="0" dirty="0">
                <a:ln>
                  <a:noFill/>
                </a:ln>
                <a:effectLst/>
                <a:uLnTx/>
                <a:uFillTx/>
              </a:rPr>
              <a:t>Postoji fizička pristupačnost</a:t>
            </a:r>
            <a:r>
              <a:rPr lang="hr-HR" sz="1300" b="1" dirty="0"/>
              <a:t> </a:t>
            </a:r>
            <a:endParaRPr kumimoji="0" lang="hr-HR" sz="1300" b="1" i="0" u="none" strike="noStrike" kern="1200" cap="none" spc="0" normalizeH="0" baseline="0" noProof="0">
              <a:ln>
                <a:noFill/>
              </a:ln>
              <a:effectLst/>
              <a:uLnTx/>
              <a:uFillTx/>
            </a:endParaRPr>
          </a:p>
          <a:p>
            <a:pPr>
              <a:buFont typeface="Wingdings" panose="05000000000000000000" pitchFamily="2" charset="2"/>
              <a:buChar char="§"/>
              <a:defRPr/>
            </a:pPr>
            <a:r>
              <a:rPr lang="hr-HR" sz="1300" dirty="0"/>
              <a:t> </a:t>
            </a:r>
            <a:r>
              <a:rPr kumimoji="0" lang="hr-HR" sz="1300" b="0" i="0" u="none" strike="noStrike" kern="1200" cap="none" spc="0" normalizeH="0" baseline="0" noProof="0" dirty="0">
                <a:ln>
                  <a:noFill/>
                </a:ln>
                <a:effectLst/>
                <a:uLnTx/>
                <a:uFillTx/>
              </a:rPr>
              <a:t>prilazne rampe (spust), ravan pod bez pragova po kojima osoba u kolicima može bez problema prolaziti, oznake koje slijepe osobe mogu opipati ili čuti npr. na s</a:t>
            </a:r>
            <a:r>
              <a:rPr lang="hr-HR" sz="1300" dirty="0"/>
              <a:t>emaforu, itd.</a:t>
            </a:r>
          </a:p>
          <a:p>
            <a:pPr marL="0" marR="0" lvl="0" indent="0" defTabSz="914400" rtl="0" eaLnBrk="1" fontAlgn="auto" latinLnBrk="0" hangingPunct="1">
              <a:spcBef>
                <a:spcPts val="600"/>
              </a:spcBef>
              <a:spcAft>
                <a:spcPts val="600"/>
              </a:spcAft>
              <a:buClrTx/>
              <a:buSzTx/>
              <a:buNone/>
              <a:tabLst/>
              <a:defRPr/>
            </a:pPr>
            <a:r>
              <a:rPr lang="hr-HR" sz="1300" dirty="0"/>
              <a:t>Znate li vi još neke primjere?</a:t>
            </a:r>
            <a:endParaRPr lang="hr-HR" sz="1300" b="0" i="0" u="none" strike="noStrike" kern="1200" cap="none" spc="0" normalizeH="0" baseline="0" noProof="0" dirty="0">
              <a:ln>
                <a:noFill/>
              </a:ln>
              <a:effectLst/>
              <a:uLnTx/>
              <a:uFillTx/>
              <a:cs typeface="Arial"/>
            </a:endParaRPr>
          </a:p>
          <a:p>
            <a:pPr>
              <a:buFont typeface="Wingdings" panose="05000000000000000000" pitchFamily="2" charset="2"/>
              <a:buChar char="ü"/>
              <a:defRPr/>
            </a:pPr>
            <a:r>
              <a:rPr lang="hr-HR" sz="1300" b="1" dirty="0"/>
              <a:t>    Postoji digitalna </a:t>
            </a:r>
            <a:r>
              <a:rPr kumimoji="0" lang="hr-HR" sz="1300" b="1" i="0" u="none" strike="noStrike" kern="1200" cap="none" spc="0" normalizeH="0" baseline="0" noProof="0" dirty="0">
                <a:ln>
                  <a:noFill/>
                </a:ln>
                <a:effectLst/>
                <a:uLnTx/>
                <a:uFillTx/>
              </a:rPr>
              <a:t>pristupačnost</a:t>
            </a:r>
            <a:r>
              <a:rPr lang="hr-HR" sz="1300" b="1" dirty="0"/>
              <a:t> </a:t>
            </a:r>
            <a:endParaRPr lang="hr-HR" sz="1300" b="1" i="0" u="none" strike="noStrike" kern="1200" cap="none" spc="0" normalizeH="0" baseline="0" noProof="0" dirty="0">
              <a:ln>
                <a:noFill/>
              </a:ln>
              <a:effectLst/>
              <a:uLnTx/>
              <a:uFillTx/>
              <a:cs typeface="Arial"/>
            </a:endParaRPr>
          </a:p>
          <a:p>
            <a:pPr>
              <a:buFont typeface="Wingdings" panose="05000000000000000000" pitchFamily="2" charset="2"/>
              <a:buChar char="§"/>
              <a:defRPr/>
            </a:pPr>
            <a:r>
              <a:rPr lang="hr-HR" sz="1300" dirty="0"/>
              <a:t> </a:t>
            </a:r>
            <a:r>
              <a:rPr kumimoji="0" lang="hr-HR" sz="1300" b="0" i="0" u="none" strike="noStrike" kern="1200" cap="none" spc="0" normalizeH="0" baseline="0" noProof="0" dirty="0">
                <a:ln>
                  <a:noFill/>
                </a:ln>
                <a:effectLst/>
                <a:uLnTx/>
                <a:uFillTx/>
              </a:rPr>
              <a:t>zvučni zapis u aplikaciji, prilagodljivost opcija, promjena boje pozadine, mogućnost promjene veličine fonta, vrste font</a:t>
            </a:r>
            <a:r>
              <a:rPr lang="hr-HR" sz="1300" dirty="0"/>
              <a:t>a, itd.</a:t>
            </a:r>
          </a:p>
          <a:p>
            <a:r>
              <a:rPr lang="hr-HR" sz="1300" dirty="0"/>
              <a:t>Znate li vi još neke primjere? </a:t>
            </a:r>
            <a:endParaRPr lang="en-US" sz="1300"/>
          </a:p>
        </p:txBody>
      </p:sp>
      <p:pic>
        <p:nvPicPr>
          <p:cNvPr id="5" name="Slika 4">
            <a:extLst>
              <a:ext uri="{FF2B5EF4-FFF2-40B4-BE49-F238E27FC236}">
                <a16:creationId xmlns:a16="http://schemas.microsoft.com/office/drawing/2014/main" id="{3CB84AB5-6B91-41B6-B841-F466CECE4C6F}"/>
              </a:ext>
            </a:extLst>
          </p:cNvPr>
          <p:cNvPicPr>
            <a:picLocks noChangeAspect="1"/>
          </p:cNvPicPr>
          <p:nvPr/>
        </p:nvPicPr>
        <p:blipFill>
          <a:blip r:embed="rId3"/>
          <a:stretch>
            <a:fillRect/>
          </a:stretch>
        </p:blipFill>
        <p:spPr>
          <a:xfrm>
            <a:off x="3778688" y="2170967"/>
            <a:ext cx="2865628" cy="2865628"/>
          </a:xfrm>
          <a:prstGeom prst="rect">
            <a:avLst/>
          </a:prstGeom>
          <a:noFill/>
        </p:spPr>
      </p:pic>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4"/>
          <a:stretch>
            <a:fillRect/>
          </a:stretch>
        </p:blipFill>
        <p:spPr>
          <a:xfrm>
            <a:off x="539496" y="3148862"/>
            <a:ext cx="2865628" cy="909837"/>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622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dirty="0"/>
              <a:t>Još malo o pristupačnosti </a:t>
            </a:r>
            <a:r>
              <a:rPr lang="hr-HR" dirty="0">
                <a:sym typeface="Wingdings" panose="05000000000000000000" pitchFamily="2" charset="2"/>
              </a:rPr>
              <a:t> </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193964" y="1348508"/>
            <a:ext cx="9845963" cy="4855443"/>
          </a:xfrm>
        </p:spPr>
        <p:txBody>
          <a:bodyPr vert="horz" lIns="91440" tIns="45720" rIns="91440" bIns="45720" rtlCol="0" anchor="t">
            <a:noAutofit/>
          </a:bodyPr>
          <a:lstStyle/>
          <a:p>
            <a:pPr marL="0" indent="0" algn="ctr">
              <a:buNone/>
              <a:defRPr/>
            </a:pPr>
            <a:r>
              <a:rPr lang="hr-HR" sz="1800" b="1" dirty="0">
                <a:solidFill>
                  <a:srgbClr val="002060"/>
                </a:solidFill>
                <a:sym typeface="Wingdings" panose="05000000000000000000" pitchFamily="2" charset="2"/>
              </a:rPr>
              <a:t>Zaključujemo: </a:t>
            </a:r>
          </a:p>
          <a:p>
            <a:pPr marL="0" marR="0" lvl="0" indent="0" algn="ctr" defTabSz="914400" rtl="0" eaLnBrk="1" fontAlgn="auto" latinLnBrk="0" hangingPunct="1">
              <a:lnSpc>
                <a:spcPct val="100000"/>
              </a:lnSpc>
              <a:spcBef>
                <a:spcPts val="600"/>
              </a:spcBef>
              <a:spcAft>
                <a:spcPts val="600"/>
              </a:spcAft>
              <a:buClrTx/>
              <a:buSzTx/>
              <a:buNone/>
              <a:tabLst/>
              <a:defRPr/>
            </a:pPr>
            <a:r>
              <a:rPr lang="hr-HR" sz="1800" dirty="0">
                <a:solidFill>
                  <a:srgbClr val="002060"/>
                </a:solidFill>
                <a:sym typeface="Wingdings" panose="05000000000000000000" pitchFamily="2" charset="2"/>
              </a:rPr>
              <a:t>Pristupačna rješenja su važna jer svi trebamo imati jednake mogućnosti za sve bez obzira na naše razlike!</a:t>
            </a:r>
          </a:p>
          <a:p>
            <a:pPr marL="0" marR="0" lvl="0" indent="0" algn="ctr" defTabSz="914400" rtl="0" eaLnBrk="1" fontAlgn="auto" latinLnBrk="0" hangingPunct="1">
              <a:lnSpc>
                <a:spcPct val="100000"/>
              </a:lnSpc>
              <a:spcBef>
                <a:spcPts val="600"/>
              </a:spcBef>
              <a:spcAft>
                <a:spcPts val="600"/>
              </a:spcAft>
              <a:buClrTx/>
              <a:buSzTx/>
              <a:buNone/>
              <a:tabLst/>
              <a:defRPr/>
            </a:pPr>
            <a:r>
              <a:rPr lang="hr-HR" sz="1800" b="1" dirty="0">
                <a:solidFill>
                  <a:srgbClr val="002060"/>
                </a:solidFill>
              </a:rPr>
              <a:t>Vidimo da pristupačnost koristi svima, bez obzira na naše različitosti </a:t>
            </a:r>
            <a:r>
              <a:rPr lang="hr-HR" sz="1800" b="1" dirty="0">
                <a:solidFill>
                  <a:srgbClr val="002060"/>
                </a:solidFill>
                <a:sym typeface="Wingdings" panose="05000000000000000000" pitchFamily="2" charset="2"/>
              </a:rPr>
              <a:t></a:t>
            </a:r>
            <a:endParaRPr lang="en-US" sz="1800" b="1" dirty="0">
              <a:solidFill>
                <a:srgbClr val="002060"/>
              </a:solidFill>
            </a:endParaRP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pic>
        <p:nvPicPr>
          <p:cNvPr id="5" name="Slika 4">
            <a:extLst>
              <a:ext uri="{FF2B5EF4-FFF2-40B4-BE49-F238E27FC236}">
                <a16:creationId xmlns:a16="http://schemas.microsoft.com/office/drawing/2014/main" id="{74ED8AB0-D4D9-4016-BF6C-7C57F2957761}"/>
              </a:ext>
            </a:extLst>
          </p:cNvPr>
          <p:cNvPicPr>
            <a:picLocks noChangeAspect="1"/>
          </p:cNvPicPr>
          <p:nvPr/>
        </p:nvPicPr>
        <p:blipFill>
          <a:blip r:embed="rId4"/>
          <a:stretch>
            <a:fillRect/>
          </a:stretch>
        </p:blipFill>
        <p:spPr>
          <a:xfrm>
            <a:off x="2768867" y="3007454"/>
            <a:ext cx="4303115" cy="2859781"/>
          </a:xfrm>
          <a:prstGeom prst="rect">
            <a:avLst/>
          </a:prstGeom>
        </p:spPr>
      </p:pic>
    </p:spTree>
    <p:extLst>
      <p:ext uri="{BB962C8B-B14F-4D97-AF65-F5344CB8AC3E}">
        <p14:creationId xmlns:p14="http://schemas.microsoft.com/office/powerpoint/2010/main" val="3523946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8" y="448055"/>
            <a:ext cx="11214100" cy="1149835"/>
          </a:xfrm>
        </p:spPr>
        <p:txBody>
          <a:bodyPr>
            <a:noAutofit/>
          </a:bodyPr>
          <a:lstStyle/>
          <a:p>
            <a:r>
              <a:rPr lang="hr-HR" dirty="0"/>
              <a:t>Uvod </a:t>
            </a:r>
            <a:br>
              <a:rPr lang="hr-HR" dirty="0"/>
            </a:br>
            <a:r>
              <a:rPr lang="hr-HR" dirty="0"/>
              <a:t>Predstavljanje i upoznavanje </a:t>
            </a:r>
            <a:endParaRPr lang="en-US" dirty="0"/>
          </a:p>
        </p:txBody>
      </p:sp>
      <p:sp>
        <p:nvSpPr>
          <p:cNvPr id="26" name="Content Placeholder 25">
            <a:extLst>
              <a:ext uri="{FF2B5EF4-FFF2-40B4-BE49-F238E27FC236}">
                <a16:creationId xmlns:a16="http://schemas.microsoft.com/office/drawing/2014/main" id="{E599CA09-D871-4F87-AD9A-2C88C22A3FA1}"/>
              </a:ext>
            </a:extLst>
          </p:cNvPr>
          <p:cNvSpPr>
            <a:spLocks noGrp="1"/>
          </p:cNvSpPr>
          <p:nvPr>
            <p:ph sz="quarter" idx="10"/>
          </p:nvPr>
        </p:nvSpPr>
        <p:spPr/>
        <p:txBody>
          <a:bodyPr>
            <a:noAutofit/>
          </a:bodyPr>
          <a:lstStyle/>
          <a:p>
            <a:pPr lvl="0"/>
            <a:r>
              <a:rPr lang="hr-HR" sz="2000" dirty="0">
                <a:solidFill>
                  <a:srgbClr val="002060"/>
                </a:solidFill>
              </a:rPr>
              <a:t>Predstavljanje predavača </a:t>
            </a:r>
          </a:p>
          <a:p>
            <a:pPr lvl="0"/>
            <a:r>
              <a:rPr lang="hr-HR" sz="2000" dirty="0">
                <a:solidFill>
                  <a:srgbClr val="002060"/>
                </a:solidFill>
              </a:rPr>
              <a:t>Predstavljanje razreda </a:t>
            </a:r>
            <a:endParaRPr lang="en-US" sz="2000" dirty="0">
              <a:solidFill>
                <a:srgbClr val="002060"/>
              </a:solidFill>
            </a:endParaRPr>
          </a:p>
        </p:txBody>
      </p:sp>
      <p:pic>
        <p:nvPicPr>
          <p:cNvPr id="15" name="Picture Placeholder 14" descr="A person's face on a black background&#10;&#10;Description automatically generated with low confidence">
            <a:extLst>
              <a:ext uri="{FF2B5EF4-FFF2-40B4-BE49-F238E27FC236}">
                <a16:creationId xmlns:a16="http://schemas.microsoft.com/office/drawing/2014/main" id="{5308A9EF-09C3-4231-A7EE-1D0E23AECA34}"/>
              </a:ext>
            </a:extLst>
          </p:cNvPr>
          <p:cNvPicPr>
            <a:picLocks noGrp="1" noChangeAspect="1"/>
          </p:cNvPicPr>
          <p:nvPr>
            <p:ph type="pic" sz="quarter" idx="11"/>
          </p:nvPr>
        </p:nvPicPr>
        <p:blipFill rotWithShape="1">
          <a:blip r:embed="rId3"/>
          <a:srcRect l="-371" r="371" b="27262"/>
          <a:stretch/>
        </p:blipFill>
        <p:spPr>
          <a:xfrm>
            <a:off x="3778688" y="2170967"/>
            <a:ext cx="2865628" cy="2865628"/>
          </a:xfrm>
        </p:spPr>
      </p:pic>
      <p:pic>
        <p:nvPicPr>
          <p:cNvPr id="17" name="Picture Placeholder 16" descr="A picture containing text, vector graphics&#10;&#10;Description automatically generated">
            <a:extLst>
              <a:ext uri="{FF2B5EF4-FFF2-40B4-BE49-F238E27FC236}">
                <a16:creationId xmlns:a16="http://schemas.microsoft.com/office/drawing/2014/main" id="{8BDFEF26-78C9-47FC-A947-4DFB094789F7}"/>
              </a:ext>
            </a:extLst>
          </p:cNvPr>
          <p:cNvPicPr>
            <a:picLocks noGrp="1" noChangeAspect="1"/>
          </p:cNvPicPr>
          <p:nvPr>
            <p:ph type="pic" sz="quarter" idx="12"/>
          </p:nvPr>
        </p:nvPicPr>
        <p:blipFill rotWithShape="1">
          <a:blip r:embed="rId4"/>
          <a:srcRect l="741" r="-741" b="38096"/>
          <a:stretch/>
        </p:blipFill>
        <p:spPr>
          <a:xfrm>
            <a:off x="539496" y="2170967"/>
            <a:ext cx="2865628" cy="2865628"/>
          </a:xfrm>
        </p:spPr>
      </p:pic>
      <p:sp>
        <p:nvSpPr>
          <p:cNvPr id="27" name="Date Placeholder 26">
            <a:extLst>
              <a:ext uri="{FF2B5EF4-FFF2-40B4-BE49-F238E27FC236}">
                <a16:creationId xmlns:a16="http://schemas.microsoft.com/office/drawing/2014/main" id="{6F1ACE3E-B2E7-49F6-AF40-4157C6BEBFE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2722E9-D30F-45DD-9FAD-17F557D457EE}"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28" name="Slide Number Placeholder 27">
            <a:extLst>
              <a:ext uri="{FF2B5EF4-FFF2-40B4-BE49-F238E27FC236}">
                <a16:creationId xmlns:a16="http://schemas.microsoft.com/office/drawing/2014/main" id="{D796C74D-1E90-45AF-B3F6-847871E3948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6459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82495"/>
          </a:xfrm>
        </p:spPr>
        <p:txBody>
          <a:bodyPr>
            <a:normAutofit fontScale="90000"/>
          </a:bodyPr>
          <a:lstStyle/>
          <a:p>
            <a:br>
              <a:rPr lang="hr-HR" dirty="0"/>
            </a:br>
            <a:r>
              <a:rPr lang="hr-HR" dirty="0"/>
              <a:t>Ispravan pristup u komunikaciji prema drugim osobama</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256145"/>
            <a:ext cx="9232393" cy="4947807"/>
          </a:xfrm>
        </p:spPr>
        <p:txBody>
          <a:bodyPr vert="horz" lIns="91440" tIns="45720" rIns="91440" bIns="45720" rtlCol="0" anchor="t">
            <a:noAutofit/>
          </a:bodyPr>
          <a:lstStyle/>
          <a:p>
            <a:pPr algn="just">
              <a:buFont typeface="Wingdings" panose="05000000000000000000" pitchFamily="2" charset="2"/>
              <a:buChar char="Ø"/>
            </a:pPr>
            <a:r>
              <a:rPr lang="hr-HR" sz="1800" dirty="0">
                <a:solidFill>
                  <a:srgbClr val="002060"/>
                </a:solidFill>
              </a:rPr>
              <a:t>Kako se osjećate kad netko dođe i uzme vaše stvari bez pitanja?</a:t>
            </a:r>
          </a:p>
          <a:p>
            <a:pPr algn="just">
              <a:buFont typeface="Wingdings" panose="05000000000000000000" pitchFamily="2" charset="2"/>
              <a:buChar char="Ø"/>
            </a:pPr>
            <a:r>
              <a:rPr lang="hr-HR" sz="1800" dirty="0">
                <a:solidFill>
                  <a:srgbClr val="002060"/>
                </a:solidFill>
              </a:rPr>
              <a:t>Kako se osjećate kad netko sjedne za vaš radni stol ili u vašu klupu u kojoj sjedite, a bez da vas pita smije li?</a:t>
            </a:r>
          </a:p>
          <a:p>
            <a:pPr algn="just">
              <a:buFont typeface="Wingdings" panose="05000000000000000000" pitchFamily="2" charset="2"/>
              <a:buChar char="Ø"/>
            </a:pPr>
            <a:r>
              <a:rPr lang="hr-HR" sz="1800" dirty="0">
                <a:solidFill>
                  <a:srgbClr val="002060"/>
                </a:solidFill>
              </a:rPr>
              <a:t>Kako se osjećate kad nešto radite i želite to sami napraviti do kraja, ali vam dođe netko drugi i kaže „daj pusti, ti to ne znaš, ja ću ti pomoći“?</a:t>
            </a:r>
            <a:endParaRPr lang="hr-HR" sz="1800" dirty="0">
              <a:solidFill>
                <a:srgbClr val="002060"/>
              </a:solidFill>
              <a:cs typeface="Arial"/>
            </a:endParaRPr>
          </a:p>
          <a:p>
            <a:pPr marL="0" indent="0" algn="just">
              <a:buNone/>
            </a:pPr>
            <a:endParaRPr lang="hr-HR" sz="1800" dirty="0">
              <a:solidFill>
                <a:srgbClr val="002060"/>
              </a:solidFill>
            </a:endParaRPr>
          </a:p>
          <a:p>
            <a:pPr marL="0" indent="0" algn="ctr">
              <a:buNone/>
            </a:pPr>
            <a:r>
              <a:rPr lang="hr-HR" sz="1800" b="1" dirty="0">
                <a:solidFill>
                  <a:srgbClr val="002060"/>
                </a:solidFill>
              </a:rPr>
              <a:t>Treba li uvijek prvo pitati drugu osobu treba li joj pomoć ili samo krenuti pomagati jer vi mislite da toj osobi treba pomoći?</a:t>
            </a:r>
          </a:p>
          <a:p>
            <a:pPr marL="0" indent="0" algn="ctr">
              <a:buNone/>
            </a:pPr>
            <a:r>
              <a:rPr lang="hr-HR" sz="1800" b="1" dirty="0">
                <a:solidFill>
                  <a:srgbClr val="002060"/>
                </a:solidFill>
              </a:rPr>
              <a:t>Zaključujemo: </a:t>
            </a:r>
          </a:p>
          <a:p>
            <a:pPr marL="0" indent="0" algn="ctr">
              <a:buNone/>
            </a:pPr>
            <a:r>
              <a:rPr lang="hr-HR" sz="1800" b="1" dirty="0">
                <a:solidFill>
                  <a:srgbClr val="002060"/>
                </a:solidFill>
              </a:rPr>
              <a:t>Uvijek trebate pitati i ako osoba kaže da joj treba pomoć, onda je treba pitati kako joj možete pomoći.</a:t>
            </a:r>
          </a:p>
          <a:p>
            <a:pPr marL="0" indent="0" algn="just">
              <a:buNone/>
            </a:pPr>
            <a:endParaRPr lang="en-US" dirty="0">
              <a:solidFill>
                <a:srgbClr val="7030A0"/>
              </a:solidFill>
            </a:endParaRP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84428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82495"/>
          </a:xfrm>
        </p:spPr>
        <p:txBody>
          <a:bodyPr>
            <a:normAutofit fontScale="90000"/>
          </a:bodyPr>
          <a:lstStyle/>
          <a:p>
            <a:br>
              <a:rPr kumimoji="0" lang="hr-HR" sz="2500" b="0" i="0" u="none" strike="noStrike" kern="1200" cap="none" spc="0" normalizeH="0" baseline="0" noProof="0" dirty="0">
                <a:ln>
                  <a:noFill/>
                </a:ln>
                <a:solidFill>
                  <a:srgbClr val="FFFFFF">
                    <a:lumMod val="25000"/>
                  </a:srgbClr>
                </a:solidFill>
                <a:effectLst/>
                <a:uLnTx/>
                <a:uFillTx/>
                <a:latin typeface="Arial" panose="020B0604020202020204"/>
                <a:ea typeface="+mj-ea"/>
                <a:cs typeface="+mj-cs"/>
              </a:rPr>
            </a:br>
            <a:r>
              <a:rPr kumimoji="0" lang="hr-HR" sz="2500" b="0" i="0" u="none" strike="noStrike" kern="1200" cap="none" spc="0" normalizeH="0" baseline="0" noProof="0" dirty="0">
                <a:ln>
                  <a:noFill/>
                </a:ln>
                <a:solidFill>
                  <a:srgbClr val="FFFFFF">
                    <a:lumMod val="25000"/>
                  </a:srgbClr>
                </a:solidFill>
                <a:effectLst/>
                <a:uLnTx/>
                <a:uFillTx/>
                <a:latin typeface="Arial" panose="020B0604020202020204"/>
                <a:ea typeface="+mj-ea"/>
                <a:cs typeface="+mj-cs"/>
              </a:rPr>
              <a:t>Ispravan pristup u komunikaciji prema drugim osobama</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11456" y="1182254"/>
            <a:ext cx="9472539" cy="5116946"/>
          </a:xfrm>
        </p:spPr>
        <p:txBody>
          <a:bodyPr vert="horz" lIns="91440" tIns="45720" rIns="91440" bIns="45720" rtlCol="0" anchor="t">
            <a:noAutofit/>
          </a:bodyPr>
          <a:lstStyle/>
          <a:p>
            <a:pPr marL="0" indent="0" algn="just">
              <a:buNone/>
            </a:pPr>
            <a:r>
              <a:rPr lang="hr-HR" sz="1800" dirty="0">
                <a:solidFill>
                  <a:srgbClr val="002060"/>
                </a:solidFill>
              </a:rPr>
              <a:t>Ako neka osoba ne može hodati i u invalidskim je kolicima, to ne znači da uvijek treba nečiju pomoć.</a:t>
            </a:r>
          </a:p>
          <a:p>
            <a:pPr marL="0" indent="0" algn="just">
              <a:buNone/>
            </a:pPr>
            <a:r>
              <a:rPr lang="hr-HR" sz="1800" dirty="0">
                <a:solidFill>
                  <a:srgbClr val="002060"/>
                </a:solidFill>
              </a:rPr>
              <a:t>Ako neka osoba ne vidi i želi prijeći cestu, ne znači da uvijek treba nečiju pomoć.</a:t>
            </a:r>
          </a:p>
          <a:p>
            <a:pPr marL="0" indent="0" algn="just">
              <a:buNone/>
            </a:pPr>
            <a:r>
              <a:rPr lang="hr-HR" sz="1800" dirty="0">
                <a:solidFill>
                  <a:srgbClr val="002060"/>
                </a:solidFill>
              </a:rPr>
              <a:t>Ako neka osoba ima neku teškoću i nešto radi i izgleda kao da se muči dok to radi, to ne znači da uvijek treba nečiju pomoć. </a:t>
            </a:r>
          </a:p>
          <a:p>
            <a:pPr marL="0" indent="0" algn="ctr">
              <a:buNone/>
            </a:pPr>
            <a:r>
              <a:rPr lang="hr-HR" sz="1800" b="1" dirty="0">
                <a:solidFill>
                  <a:srgbClr val="002060"/>
                </a:solidFill>
              </a:rPr>
              <a:t>Zaključujemo:</a:t>
            </a:r>
          </a:p>
          <a:p>
            <a:pPr marL="0" indent="0" algn="ctr">
              <a:buNone/>
            </a:pPr>
            <a:r>
              <a:rPr lang="hr-HR" sz="1800" b="1" dirty="0">
                <a:solidFill>
                  <a:srgbClr val="002060"/>
                </a:solidFill>
              </a:rPr>
              <a:t>Sve što vrijedi za nas, vrijedi i za druge osobe. </a:t>
            </a:r>
          </a:p>
          <a:p>
            <a:pPr marL="0" indent="0" algn="ctr">
              <a:buNone/>
            </a:pPr>
            <a:r>
              <a:rPr lang="hr-HR" sz="1800" b="1" dirty="0">
                <a:solidFill>
                  <a:srgbClr val="002060"/>
                </a:solidFill>
              </a:rPr>
              <a:t>Neke osobe su različite od nas, ali smo i mi različiti od tih drugih osoba.</a:t>
            </a:r>
          </a:p>
          <a:p>
            <a:pPr marL="0" indent="0" algn="ctr">
              <a:buNone/>
            </a:pPr>
            <a:r>
              <a:rPr lang="hr-HR" sz="1800" b="1" dirty="0">
                <a:solidFill>
                  <a:srgbClr val="002060"/>
                </a:solidFill>
              </a:rPr>
              <a:t>Uvijek je dobro pristupiti drugoj osobi pristojno i pitati treba li joj naša pomoć</a:t>
            </a:r>
            <a:r>
              <a:rPr lang="hr-HR" sz="1800" b="1" dirty="0">
                <a:solidFill>
                  <a:srgbClr val="FF0000"/>
                </a:solidFill>
              </a:rPr>
              <a:t>,</a:t>
            </a:r>
            <a:r>
              <a:rPr lang="hr-HR" sz="1800" b="1" dirty="0">
                <a:solidFill>
                  <a:srgbClr val="002060"/>
                </a:solidFill>
              </a:rPr>
              <a:t> bez obzira na to je li to osoba s nekim invaliditetom ili je to neki naš prijatelj koji nema teškoću, naš brat, sestra ili bilo tko drugi. </a:t>
            </a:r>
          </a:p>
          <a:p>
            <a:pPr marL="0" indent="0" algn="ctr">
              <a:buNone/>
            </a:pPr>
            <a:r>
              <a:rPr lang="hr-HR" sz="1800" b="1" dirty="0">
                <a:solidFill>
                  <a:srgbClr val="002060"/>
                </a:solidFill>
              </a:rPr>
              <a:t>Ako osoba kaže da treba našu pomoć, onda trebamo pitati kako možemo pomoći.</a:t>
            </a:r>
          </a:p>
          <a:p>
            <a:pPr marL="0" indent="0" algn="ctr">
              <a:buNone/>
            </a:pPr>
            <a:r>
              <a:rPr lang="hr-HR" sz="1800" b="1" dirty="0">
                <a:solidFill>
                  <a:srgbClr val="002060"/>
                </a:solidFill>
              </a:rPr>
              <a:t>Ako osoba kaže da ne treba našu pomoć, onda trebamo reći </a:t>
            </a:r>
            <a:r>
              <a:rPr lang="hr-HR" sz="1800" dirty="0">
                <a:solidFill>
                  <a:srgbClr val="002060"/>
                </a:solidFill>
                <a:ea typeface="+mn-lt"/>
                <a:cs typeface="+mn-lt"/>
              </a:rPr>
              <a:t>„</a:t>
            </a:r>
            <a:r>
              <a:rPr lang="hr-HR" sz="1800" b="1" i="1" dirty="0">
                <a:solidFill>
                  <a:srgbClr val="002060"/>
                </a:solidFill>
              </a:rPr>
              <a:t>U redu.</a:t>
            </a:r>
            <a:r>
              <a:rPr lang="hr-HR" sz="1800" dirty="0">
                <a:solidFill>
                  <a:srgbClr val="002060"/>
                </a:solidFill>
                <a:ea typeface="+mn-lt"/>
                <a:cs typeface="+mn-lt"/>
              </a:rPr>
              <a:t>“</a:t>
            </a:r>
            <a:r>
              <a:rPr lang="hr-HR" sz="1800" b="1" dirty="0">
                <a:solidFill>
                  <a:srgbClr val="002060"/>
                </a:solidFill>
              </a:rPr>
              <a:t> i otići svojim putem. </a:t>
            </a:r>
          </a:p>
          <a:p>
            <a:pPr marL="0" indent="0" algn="ctr">
              <a:buNone/>
            </a:pPr>
            <a:endParaRPr lang="en-US" sz="1800" b="1" dirty="0">
              <a:solidFill>
                <a:srgbClr val="7030A0"/>
              </a:solidFill>
            </a:endParaRP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945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82495"/>
          </a:xfrm>
        </p:spPr>
        <p:txBody>
          <a:bodyPr>
            <a:normAutofit fontScale="90000"/>
          </a:bodyPr>
          <a:lstStyle/>
          <a:p>
            <a:br>
              <a:rPr kumimoji="0" lang="hr-HR" sz="2500" b="0" i="0" u="none" strike="noStrike" kern="1200" cap="none" spc="0" normalizeH="0" baseline="0" noProof="0" dirty="0">
                <a:ln>
                  <a:noFill/>
                </a:ln>
                <a:solidFill>
                  <a:srgbClr val="FFFFFF">
                    <a:lumMod val="25000"/>
                  </a:srgbClr>
                </a:solidFill>
                <a:effectLst/>
                <a:uLnTx/>
                <a:uFillTx/>
                <a:latin typeface="Arial" panose="020B0604020202020204"/>
                <a:ea typeface="+mj-ea"/>
                <a:cs typeface="+mj-cs"/>
              </a:rPr>
            </a:br>
            <a:r>
              <a:rPr kumimoji="0" lang="hr-HR" sz="2500" b="0" i="0" u="none" strike="noStrike" kern="1200" cap="none" spc="0" normalizeH="0" baseline="0" noProof="0" dirty="0">
                <a:ln>
                  <a:noFill/>
                </a:ln>
                <a:solidFill>
                  <a:srgbClr val="FFFFFF">
                    <a:lumMod val="25000"/>
                  </a:srgbClr>
                </a:solidFill>
                <a:effectLst/>
                <a:uLnTx/>
                <a:uFillTx/>
                <a:latin typeface="Arial" panose="020B0604020202020204"/>
                <a:ea typeface="+mj-ea"/>
                <a:cs typeface="+mj-cs"/>
              </a:rPr>
              <a:t>Izlaganje predstavnika osoba s invaliditetom</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246909"/>
            <a:ext cx="9232393" cy="5043055"/>
          </a:xfrm>
        </p:spPr>
        <p:txBody>
          <a:bodyPr vert="horz" lIns="91440" tIns="45720" rIns="91440" bIns="45720" rtlCol="0" anchor="t">
            <a:noAutofit/>
          </a:bodyPr>
          <a:lstStyle/>
          <a:p>
            <a:pPr marL="0" indent="0" algn="just">
              <a:buNone/>
            </a:pPr>
            <a:endParaRPr lang="en-US" sz="1800" b="1" dirty="0">
              <a:solidFill>
                <a:srgbClr val="7030A0"/>
              </a:solidFill>
            </a:endParaRPr>
          </a:p>
          <a:p>
            <a:pPr algn="just">
              <a:buFont typeface="Wingdings" panose="05000000000000000000" pitchFamily="2" charset="2"/>
              <a:buChar char="Ø"/>
            </a:pPr>
            <a:r>
              <a:rPr lang="hr-HR" sz="1800" dirty="0">
                <a:solidFill>
                  <a:srgbClr val="002060"/>
                </a:solidFill>
              </a:rPr>
              <a:t>Iskustvo predstavnika udruga osoba s invaliditetom: </a:t>
            </a:r>
          </a:p>
          <a:p>
            <a:pPr lvl="2" indent="-285750" algn="just">
              <a:buFont typeface="Wingdings" panose="05000000000000000000" pitchFamily="2" charset="2"/>
              <a:buChar char="Ø"/>
            </a:pPr>
            <a:r>
              <a:rPr lang="hr-HR" sz="1800" dirty="0">
                <a:solidFill>
                  <a:srgbClr val="002060"/>
                </a:solidFill>
              </a:rPr>
              <a:t>predstavljanje udruge i aktivnosti – aktivnosti koje su udruge odradile s učenicima iz drugih škola</a:t>
            </a:r>
            <a:endParaRPr lang="hr-HR" sz="1800" dirty="0">
              <a:solidFill>
                <a:srgbClr val="002060"/>
              </a:solidFill>
              <a:cs typeface="Arial"/>
            </a:endParaRPr>
          </a:p>
          <a:p>
            <a:pPr lvl="2" algn="just">
              <a:buFont typeface="Wingdings" panose="05000000000000000000" pitchFamily="2" charset="2"/>
              <a:buChar char="Ø"/>
            </a:pPr>
            <a:r>
              <a:rPr lang="hr-HR" sz="1800" dirty="0">
                <a:solidFill>
                  <a:srgbClr val="002060"/>
                </a:solidFill>
              </a:rPr>
              <a:t>iznošenje glavnih problema i prepreka koje imaju osobe i djeca/učenici s invaliditetom u svakodnevnom životu prilagođeno za učenike od 6. do 8. razreda</a:t>
            </a:r>
            <a:endParaRPr lang="hr-HR" sz="1800" dirty="0">
              <a:solidFill>
                <a:srgbClr val="002060"/>
              </a:solidFill>
              <a:cs typeface="Arial" panose="020B0604020202020204"/>
            </a:endParaRPr>
          </a:p>
          <a:p>
            <a:pPr lvl="1" algn="just">
              <a:buFont typeface="Wingdings" panose="05000000000000000000" pitchFamily="2" charset="2"/>
              <a:buChar char="Ø"/>
            </a:pPr>
            <a:r>
              <a:rPr lang="hr-HR" sz="1800" dirty="0">
                <a:solidFill>
                  <a:srgbClr val="002060"/>
                </a:solidFill>
              </a:rPr>
              <a:t>Sami kreiraju 3 do 5 slajdova</a:t>
            </a:r>
            <a:endParaRPr lang="hr-HR" sz="1800" dirty="0">
              <a:solidFill>
                <a:srgbClr val="002060"/>
              </a:solidFill>
              <a:cs typeface="Arial" panose="020B0604020202020204"/>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0007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185E-9055-47DE-8D1B-B00FE73B4752}"/>
              </a:ext>
            </a:extLst>
          </p:cNvPr>
          <p:cNvSpPr>
            <a:spLocks noGrp="1"/>
          </p:cNvSpPr>
          <p:nvPr>
            <p:ph type="title"/>
          </p:nvPr>
        </p:nvSpPr>
        <p:spPr>
          <a:xfrm>
            <a:off x="212436" y="179842"/>
            <a:ext cx="11522872" cy="823767"/>
          </a:xfrm>
        </p:spPr>
        <p:txBody>
          <a:bodyPr>
            <a:normAutofit fontScale="90000"/>
          </a:bodyPr>
          <a:lstStyle/>
          <a:p>
            <a:r>
              <a:rPr lang="hr-HR" dirty="0"/>
              <a:t>Upoznavanje sa </a:t>
            </a:r>
            <a:r>
              <a:rPr lang="hr-HR" dirty="0" err="1"/>
              <a:t>Susretnicom</a:t>
            </a:r>
            <a:r>
              <a:rPr lang="hr-HR" dirty="0"/>
              <a:t> koju možete preuzeti ovdje:</a:t>
            </a:r>
            <a:br>
              <a:rPr lang="en-US" dirty="0"/>
            </a:br>
            <a:r>
              <a:rPr lang="en-US" sz="2000" dirty="0">
                <a:hlinkClick r:id="rId3"/>
              </a:rPr>
              <a:t>http://</a:t>
            </a:r>
            <a:r>
              <a:rPr lang="en-US" sz="2000" dirty="0" err="1">
                <a:hlinkClick r:id="rId3"/>
              </a:rPr>
              <a:t>www.ict-aac.hr</a:t>
            </a:r>
            <a:r>
              <a:rPr lang="en-US" sz="2000" dirty="0">
                <a:hlinkClick r:id="rId3"/>
              </a:rPr>
              <a:t>/</a:t>
            </a:r>
            <a:r>
              <a:rPr lang="en-US" sz="2000" dirty="0" err="1">
                <a:hlinkClick r:id="rId3"/>
              </a:rPr>
              <a:t>index.php</a:t>
            </a:r>
            <a:r>
              <a:rPr lang="en-US" sz="2000" dirty="0">
                <a:hlinkClick r:id="rId3"/>
              </a:rPr>
              <a:t>/</a:t>
            </a:r>
            <a:r>
              <a:rPr lang="en-US" sz="2000" dirty="0" err="1">
                <a:hlinkClick r:id="rId3"/>
              </a:rPr>
              <a:t>hr</a:t>
            </a:r>
            <a:r>
              <a:rPr lang="en-US" sz="2000" dirty="0">
                <a:hlinkClick r:id="rId3"/>
              </a:rPr>
              <a:t>/</a:t>
            </a:r>
            <a:r>
              <a:rPr lang="en-US" sz="2000" dirty="0" err="1">
                <a:hlinkClick r:id="rId3"/>
              </a:rPr>
              <a:t>ict-aac-razvijene-aplikacije</a:t>
            </a:r>
            <a:r>
              <a:rPr lang="en-US" sz="2000" dirty="0">
                <a:hlinkClick r:id="rId3"/>
              </a:rPr>
              <a:t>/apple-</a:t>
            </a:r>
            <a:r>
              <a:rPr lang="en-US" sz="2000" dirty="0" err="1">
                <a:hlinkClick r:id="rId3"/>
              </a:rPr>
              <a:t>ios</a:t>
            </a:r>
            <a:r>
              <a:rPr lang="en-US" sz="2000" dirty="0">
                <a:hlinkClick r:id="rId3"/>
              </a:rPr>
              <a:t>-</a:t>
            </a:r>
            <a:r>
              <a:rPr lang="en-US" sz="2000" dirty="0" err="1">
                <a:hlinkClick r:id="rId3"/>
              </a:rPr>
              <a:t>aplikacije</a:t>
            </a:r>
            <a:r>
              <a:rPr lang="en-US" sz="2000" dirty="0">
                <a:hlinkClick r:id="rId3"/>
              </a:rPr>
              <a:t>/</a:t>
            </a:r>
            <a:r>
              <a:rPr lang="en-US" sz="2000" dirty="0" err="1">
                <a:hlinkClick r:id="rId3"/>
              </a:rPr>
              <a:t>susretnica</a:t>
            </a:r>
            <a:br>
              <a:rPr lang="en-US" sz="2800" dirty="0"/>
            </a:br>
            <a:endParaRPr lang="en-US" dirty="0"/>
          </a:p>
        </p:txBody>
      </p:sp>
      <p:sp>
        <p:nvSpPr>
          <p:cNvPr id="13" name="Text Placeholder 12">
            <a:extLst>
              <a:ext uri="{FF2B5EF4-FFF2-40B4-BE49-F238E27FC236}">
                <a16:creationId xmlns:a16="http://schemas.microsoft.com/office/drawing/2014/main" id="{FEE32701-E961-4A7B-9D72-C7995D7AFF4B}"/>
              </a:ext>
            </a:extLst>
          </p:cNvPr>
          <p:cNvSpPr>
            <a:spLocks noGrp="1"/>
          </p:cNvSpPr>
          <p:nvPr>
            <p:ph sz="quarter" idx="10"/>
          </p:nvPr>
        </p:nvSpPr>
        <p:spPr>
          <a:xfrm>
            <a:off x="6875574" y="4977734"/>
            <a:ext cx="3521746" cy="823767"/>
          </a:xfrm>
        </p:spPr>
        <p:txBody>
          <a:bodyPr>
            <a:normAutofit/>
          </a:bodyPr>
          <a:lstStyle/>
          <a:p>
            <a:r>
              <a:rPr lang="hr-HR" dirty="0"/>
              <a:t>Raskrižje</a:t>
            </a:r>
            <a:endParaRPr lang="en-US" dirty="0"/>
          </a:p>
        </p:txBody>
      </p:sp>
      <p:pic>
        <p:nvPicPr>
          <p:cNvPr id="22" name="Picture Placeholder 21" descr="A picture containing traffic, light, traffic light&#10;&#10;Description automatically generated">
            <a:extLst>
              <a:ext uri="{FF2B5EF4-FFF2-40B4-BE49-F238E27FC236}">
                <a16:creationId xmlns:a16="http://schemas.microsoft.com/office/drawing/2014/main" id="{50629EC0-434B-42DF-ABBA-181F05C94985}"/>
              </a:ext>
            </a:extLst>
          </p:cNvPr>
          <p:cNvPicPr>
            <a:picLocks noGrp="1" noChangeAspect="1"/>
          </p:cNvPicPr>
          <p:nvPr>
            <p:ph type="pic" sz="quarter" idx="11"/>
          </p:nvPr>
        </p:nvPicPr>
        <p:blipFill rotWithShape="1">
          <a:blip r:embed="rId4"/>
          <a:srcRect l="20514" r="20514"/>
          <a:stretch/>
        </p:blipFill>
        <p:spPr>
          <a:xfrm>
            <a:off x="6875574" y="1328887"/>
            <a:ext cx="3521746" cy="3518416"/>
          </a:xfrm>
        </p:spPr>
      </p:pic>
      <p:pic>
        <p:nvPicPr>
          <p:cNvPr id="28" name="Picture Placeholder 27" descr="A picture containing text, vector graphics&#10;&#10;Description automatically generated">
            <a:extLst>
              <a:ext uri="{FF2B5EF4-FFF2-40B4-BE49-F238E27FC236}">
                <a16:creationId xmlns:a16="http://schemas.microsoft.com/office/drawing/2014/main" id="{82A7D714-83BD-4B44-9F41-17EC3833A24E}"/>
              </a:ext>
            </a:extLst>
          </p:cNvPr>
          <p:cNvPicPr>
            <a:picLocks noGrp="1" noChangeAspect="1"/>
          </p:cNvPicPr>
          <p:nvPr>
            <p:ph type="pic" sz="quarter" idx="12"/>
          </p:nvPr>
        </p:nvPicPr>
        <p:blipFill rotWithShape="1">
          <a:blip r:embed="rId5"/>
          <a:srcRect l="3351" r="-3351" b="31442"/>
          <a:stretch/>
        </p:blipFill>
        <p:spPr>
          <a:xfrm>
            <a:off x="1719263" y="1328738"/>
            <a:ext cx="3521075" cy="3517900"/>
          </a:xfrm>
        </p:spPr>
      </p:pic>
      <p:sp>
        <p:nvSpPr>
          <p:cNvPr id="12" name="Text Placeholder 11">
            <a:extLst>
              <a:ext uri="{FF2B5EF4-FFF2-40B4-BE49-F238E27FC236}">
                <a16:creationId xmlns:a16="http://schemas.microsoft.com/office/drawing/2014/main" id="{553E462F-8710-4BF7-B85A-909A09EB6C9C}"/>
              </a:ext>
            </a:extLst>
          </p:cNvPr>
          <p:cNvSpPr>
            <a:spLocks noGrp="1"/>
          </p:cNvSpPr>
          <p:nvPr>
            <p:ph sz="quarter" idx="13"/>
          </p:nvPr>
        </p:nvSpPr>
        <p:spPr>
          <a:xfrm>
            <a:off x="1718847" y="4977734"/>
            <a:ext cx="3521746" cy="823767"/>
          </a:xfrm>
        </p:spPr>
        <p:txBody>
          <a:bodyPr>
            <a:normAutofit/>
          </a:bodyPr>
          <a:lstStyle/>
          <a:p>
            <a:r>
              <a:rPr lang="hr-HR" dirty="0"/>
              <a:t>Avatar Ana </a:t>
            </a:r>
            <a:endParaRPr lang="en-US" dirty="0"/>
          </a:p>
        </p:txBody>
      </p:sp>
      <p:sp>
        <p:nvSpPr>
          <p:cNvPr id="20" name="Date Placeholder 19">
            <a:extLst>
              <a:ext uri="{FF2B5EF4-FFF2-40B4-BE49-F238E27FC236}">
                <a16:creationId xmlns:a16="http://schemas.microsoft.com/office/drawing/2014/main" id="{8D4E171E-A17D-40F4-959A-9083CD65444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C0A59B-77ED-482C-BADC-79589C7BCD8F}"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21" name="Slide Number Placeholder 20">
            <a:extLst>
              <a:ext uri="{FF2B5EF4-FFF2-40B4-BE49-F238E27FC236}">
                <a16:creationId xmlns:a16="http://schemas.microsoft.com/office/drawing/2014/main" id="{FFDF43D0-D81F-457F-A317-84AFB306A4C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1721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dirty="0"/>
              <a:t>O </a:t>
            </a:r>
            <a:r>
              <a:rPr lang="hr-HR" dirty="0" err="1"/>
              <a:t>Susretnici</a:t>
            </a:r>
            <a:r>
              <a:rPr lang="hr-HR" dirty="0"/>
              <a:t>…</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191491"/>
            <a:ext cx="10054430" cy="5098473"/>
          </a:xfrm>
        </p:spPr>
        <p:txBody>
          <a:bodyPr vert="horz" lIns="91440" tIns="45720" rIns="91440" bIns="45720" rtlCol="0" anchor="t">
            <a:noAutofit/>
          </a:bodyPr>
          <a:lstStyle/>
          <a:p>
            <a:pPr marL="0" indent="0" algn="just">
              <a:buNone/>
            </a:pPr>
            <a:r>
              <a:rPr lang="hr-HR" sz="1600" b="1" dirty="0" err="1">
                <a:solidFill>
                  <a:srgbClr val="002060"/>
                </a:solidFill>
                <a:effectLst/>
                <a:ea typeface="Times New Roman" panose="02020603050405020304" pitchFamily="18" charset="0"/>
              </a:rPr>
              <a:t>Susretnica</a:t>
            </a:r>
            <a:r>
              <a:rPr lang="hr-HR" sz="1600" b="1" dirty="0">
                <a:solidFill>
                  <a:srgbClr val="002060"/>
                </a:solidFill>
                <a:effectLst/>
                <a:ea typeface="Times New Roman" panose="02020603050405020304" pitchFamily="18" charset="0"/>
              </a:rPr>
              <a:t> je ozbiljna igra</a:t>
            </a:r>
          </a:p>
          <a:p>
            <a:pPr algn="just">
              <a:buFont typeface="Wingdings" panose="05000000000000000000" pitchFamily="2" charset="2"/>
              <a:buChar char="Ø"/>
            </a:pPr>
            <a:r>
              <a:rPr lang="hr-HR" sz="1600" dirty="0">
                <a:solidFill>
                  <a:srgbClr val="002060"/>
                </a:solidFill>
                <a:ea typeface="Times New Roman" panose="02020603050405020304" pitchFamily="18" charset="0"/>
              </a:rPr>
              <a:t>Što to znači?</a:t>
            </a:r>
          </a:p>
          <a:p>
            <a:pPr marL="0" indent="0" algn="just">
              <a:buNone/>
            </a:pPr>
            <a:r>
              <a:rPr lang="hr-HR" sz="1600" b="1" dirty="0">
                <a:solidFill>
                  <a:srgbClr val="002060"/>
                </a:solidFill>
                <a:effectLst/>
                <a:ea typeface="Times New Roman" panose="02020603050405020304" pitchFamily="18" charset="0"/>
              </a:rPr>
              <a:t>To znači da</a:t>
            </a:r>
            <a:r>
              <a:rPr lang="hr-HR" sz="1600" b="1" dirty="0">
                <a:solidFill>
                  <a:srgbClr val="002060"/>
                </a:solidFill>
              </a:rPr>
              <a:t>, dok igramo igru </a:t>
            </a:r>
            <a:r>
              <a:rPr lang="hr-HR" sz="1600" b="1" dirty="0" err="1">
                <a:solidFill>
                  <a:srgbClr val="002060"/>
                </a:solidFill>
              </a:rPr>
              <a:t>Susretnica</a:t>
            </a:r>
            <a:r>
              <a:rPr lang="hr-HR" sz="1600" b="1" dirty="0">
                <a:solidFill>
                  <a:srgbClr val="002060"/>
                </a:solidFill>
              </a:rPr>
              <a:t>, također i učimo nešto novo.</a:t>
            </a:r>
          </a:p>
          <a:p>
            <a:pPr algn="just">
              <a:buFont typeface="Wingdings" panose="05000000000000000000" pitchFamily="2" charset="2"/>
              <a:buChar char="Ø"/>
            </a:pPr>
            <a:r>
              <a:rPr lang="hr-HR" sz="1600" dirty="0">
                <a:solidFill>
                  <a:srgbClr val="002060"/>
                </a:solidFill>
                <a:effectLst/>
                <a:ea typeface="Times New Roman" panose="02020603050405020304" pitchFamily="18" charset="0"/>
              </a:rPr>
              <a:t>Što možemo naučiti u </a:t>
            </a:r>
            <a:r>
              <a:rPr lang="hr-HR" sz="1600" dirty="0">
                <a:solidFill>
                  <a:srgbClr val="002060"/>
                </a:solidFill>
                <a:ea typeface="Times New Roman" panose="02020603050405020304" pitchFamily="18" charset="0"/>
              </a:rPr>
              <a:t>igri </a:t>
            </a:r>
            <a:r>
              <a:rPr lang="hr-HR" sz="1600" dirty="0" err="1">
                <a:solidFill>
                  <a:srgbClr val="002060"/>
                </a:solidFill>
                <a:ea typeface="Times New Roman" panose="02020603050405020304" pitchFamily="18" charset="0"/>
              </a:rPr>
              <a:t>Susretnica</a:t>
            </a:r>
            <a:r>
              <a:rPr lang="hr-HR" sz="1600" dirty="0">
                <a:solidFill>
                  <a:srgbClr val="002060"/>
                </a:solidFill>
                <a:ea typeface="Times New Roman" panose="02020603050405020304" pitchFamily="18" charset="0"/>
              </a:rPr>
              <a:t>?</a:t>
            </a:r>
          </a:p>
          <a:p>
            <a:pPr marL="0" indent="0" algn="just">
              <a:buNone/>
            </a:pPr>
            <a:r>
              <a:rPr lang="hr-HR" sz="1600" b="1" dirty="0">
                <a:solidFill>
                  <a:srgbClr val="002060"/>
                </a:solidFill>
                <a:effectLst/>
                <a:ea typeface="Times New Roman" panose="02020603050405020304" pitchFamily="18" charset="0"/>
              </a:rPr>
              <a:t>Možemo naučiti kako treba ispravno pristupiti osobama s invaliditetom (npr. osobama koje su slijepe ili slabovidne, osobama koje su u invalidskim kolicima, osobama koje su gluhe ili nagluhe…)</a:t>
            </a:r>
          </a:p>
          <a:p>
            <a:pPr algn="just">
              <a:buFont typeface="Wingdings" panose="05000000000000000000" pitchFamily="2" charset="2"/>
              <a:buChar char="Ø"/>
            </a:pPr>
            <a:r>
              <a:rPr lang="hr-HR" sz="1600" dirty="0">
                <a:solidFill>
                  <a:srgbClr val="002060"/>
                </a:solidFill>
                <a:ea typeface="Times New Roman" panose="02020603050405020304" pitchFamily="18" charset="0"/>
              </a:rPr>
              <a:t>Zašto je važno da to sve znamo?</a:t>
            </a:r>
          </a:p>
          <a:p>
            <a:pPr marL="0" indent="0">
              <a:buNone/>
            </a:pPr>
            <a:r>
              <a:rPr lang="hr-HR" sz="1600" b="1" dirty="0">
                <a:solidFill>
                  <a:srgbClr val="002060"/>
                </a:solidFill>
                <a:effectLst/>
                <a:ea typeface="Times New Roman" panose="02020603050405020304" pitchFamily="18" charset="0"/>
              </a:rPr>
              <a:t>Zato što ćemo</a:t>
            </a:r>
            <a:r>
              <a:rPr lang="hr-HR" sz="1600" b="1" dirty="0">
                <a:solidFill>
                  <a:srgbClr val="002060"/>
                </a:solidFill>
                <a:ea typeface="Times New Roman" panose="02020603050405020304" pitchFamily="18" charset="0"/>
              </a:rPr>
              <a:t> </a:t>
            </a:r>
            <a:r>
              <a:rPr lang="hr-HR" sz="1600" b="1" dirty="0">
                <a:solidFill>
                  <a:srgbClr val="002060"/>
                </a:solidFill>
              </a:rPr>
              <a:t>nakon igranja </a:t>
            </a:r>
            <a:r>
              <a:rPr lang="hr-HR" sz="1600" b="1" dirty="0" err="1">
                <a:solidFill>
                  <a:srgbClr val="002060"/>
                </a:solidFill>
              </a:rPr>
              <a:t>Susretnice</a:t>
            </a:r>
            <a:r>
              <a:rPr lang="hr-HR" sz="1600" b="1" dirty="0">
                <a:solidFill>
                  <a:srgbClr val="002060"/>
                </a:solidFill>
              </a:rPr>
              <a:t>, kad se ubuduće nađemo u nekim sličnim situacijama, znati kako se trebamo ispravno ponašati. </a:t>
            </a:r>
            <a:endParaRPr lang="hr-HR" sz="1600" b="1" dirty="0">
              <a:solidFill>
                <a:srgbClr val="002060"/>
              </a:solidFill>
              <a:cs typeface="Arial"/>
            </a:endParaRPr>
          </a:p>
          <a:p>
            <a:pPr marL="0" indent="0" algn="ctr">
              <a:buNone/>
            </a:pPr>
            <a:r>
              <a:rPr lang="hr-HR" sz="1800" b="1" dirty="0">
                <a:solidFill>
                  <a:srgbClr val="002060"/>
                </a:solidFill>
                <a:ea typeface="Times New Roman" panose="02020603050405020304" pitchFamily="18" charset="0"/>
              </a:rPr>
              <a:t>Zaključujemo:</a:t>
            </a:r>
            <a:endParaRPr lang="hr-HR" sz="1800" b="1" dirty="0">
              <a:solidFill>
                <a:srgbClr val="002060"/>
              </a:solidFill>
              <a:effectLst/>
              <a:ea typeface="Times New Roman" panose="02020603050405020304" pitchFamily="18" charset="0"/>
              <a:cs typeface="Arial"/>
            </a:endParaRPr>
          </a:p>
          <a:p>
            <a:pPr marL="0" indent="0" algn="ctr">
              <a:buNone/>
            </a:pPr>
            <a:r>
              <a:rPr lang="hr-HR" sz="1800" b="1" dirty="0">
                <a:solidFill>
                  <a:srgbClr val="002060"/>
                </a:solidFill>
                <a:ea typeface="Times New Roman" panose="02020603050405020304" pitchFamily="18" charset="0"/>
              </a:rPr>
              <a:t>Ako se ispravno ponašamo, radimo dobre stvari za društvo u kojem živimo.</a:t>
            </a:r>
          </a:p>
          <a:p>
            <a:pPr marL="0" indent="0" algn="ctr">
              <a:buNone/>
            </a:pPr>
            <a:r>
              <a:rPr lang="hr-HR" sz="1800" b="1" dirty="0">
                <a:solidFill>
                  <a:srgbClr val="002060"/>
                </a:solidFill>
                <a:effectLst/>
                <a:ea typeface="Times New Roman" panose="02020603050405020304" pitchFamily="18" charset="0"/>
              </a:rPr>
              <a:t>Ako je društvo u kojem živimo dobro društvo, onda se i mi osjećamo dobro i zadovoljno.</a:t>
            </a:r>
          </a:p>
          <a:p>
            <a:pPr marL="0" indent="0" algn="ctr">
              <a:buNone/>
            </a:pPr>
            <a:r>
              <a:rPr lang="hr-HR" sz="1800" b="1" dirty="0">
                <a:solidFill>
                  <a:srgbClr val="002060"/>
                </a:solidFill>
                <a:ea typeface="Times New Roman" panose="02020603050405020304" pitchFamily="18" charset="0"/>
              </a:rPr>
              <a:t>Svi mi smo važni u društvu i zato možemo biti ponosni. </a:t>
            </a:r>
            <a:r>
              <a:rPr lang="hr-HR" sz="1800" b="1" dirty="0">
                <a:solidFill>
                  <a:srgbClr val="002060"/>
                </a:solidFill>
                <a:effectLst/>
                <a:ea typeface="Times New Roman" panose="02020603050405020304" pitchFamily="18" charset="0"/>
                <a:sym typeface="Wingdings" panose="05000000000000000000" pitchFamily="2" charset="2"/>
              </a:rPr>
              <a:t></a:t>
            </a:r>
            <a:r>
              <a:rPr lang="hr-HR" sz="1800" b="1" dirty="0">
                <a:solidFill>
                  <a:srgbClr val="002060"/>
                </a:solidFill>
                <a:ea typeface="Times New Roman" panose="02020603050405020304" pitchFamily="18" charset="0"/>
                <a:sym typeface="Wingdings" panose="05000000000000000000" pitchFamily="2" charset="2"/>
              </a:rPr>
              <a:t> </a:t>
            </a:r>
            <a:endParaRPr lang="hr-HR" sz="1800" b="1" dirty="0">
              <a:solidFill>
                <a:srgbClr val="002060"/>
              </a:solidFill>
              <a:effectLst/>
              <a:ea typeface="Times New Roman" panose="02020603050405020304" pitchFamily="18" charset="0"/>
            </a:endParaRP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7866999" y="1136762"/>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809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dirty="0"/>
              <a:t>Što sve imamo u </a:t>
            </a:r>
            <a:r>
              <a:rPr lang="hr-HR" dirty="0" err="1"/>
              <a:t>Susretnici</a:t>
            </a:r>
            <a:r>
              <a:rPr lang="hr-HR" dirty="0"/>
              <a:t>?</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263192"/>
            <a:ext cx="9232393" cy="4940759"/>
          </a:xfrm>
        </p:spPr>
        <p:txBody>
          <a:bodyPr vert="horz" lIns="91440" tIns="45720" rIns="91440" bIns="45720" rtlCol="0" anchor="t">
            <a:noAutofit/>
          </a:bodyPr>
          <a:lstStyle/>
          <a:p>
            <a:pPr algn="just">
              <a:buFont typeface="Wingdings" panose="05000000000000000000" pitchFamily="2" charset="2"/>
              <a:buChar char="Ø"/>
            </a:pPr>
            <a:r>
              <a:rPr lang="hr-HR" sz="2000" dirty="0">
                <a:solidFill>
                  <a:srgbClr val="002060"/>
                </a:solidFill>
                <a:ea typeface="Times New Roman" panose="02020603050405020304" pitchFamily="18" charset="0"/>
              </a:rPr>
              <a:t>Imamo dva avatara: </a:t>
            </a:r>
          </a:p>
          <a:p>
            <a:pPr algn="just">
              <a:buFont typeface="Wingdings" panose="05000000000000000000" pitchFamily="2" charset="2"/>
              <a:buChar char="Ø"/>
            </a:pPr>
            <a:endParaRPr lang="hr-HR" sz="2000" dirty="0">
              <a:solidFill>
                <a:srgbClr val="002060"/>
              </a:solidFill>
              <a:ea typeface="Times New Roman" panose="02020603050405020304" pitchFamily="18" charset="0"/>
            </a:endParaRPr>
          </a:p>
          <a:p>
            <a:pPr algn="just">
              <a:buFont typeface="Wingdings" panose="05000000000000000000" pitchFamily="2" charset="2"/>
              <a:buChar char="Ø"/>
            </a:pPr>
            <a:r>
              <a:rPr lang="hr-HR" sz="2000" dirty="0">
                <a:solidFill>
                  <a:srgbClr val="002060"/>
                </a:solidFill>
                <a:ea typeface="Times New Roman" panose="02020603050405020304" pitchFamily="18" charset="0"/>
              </a:rPr>
              <a:t>Anu                  i Marka                    </a:t>
            </a:r>
            <a:r>
              <a:rPr lang="hr-HR" sz="2000" dirty="0">
                <a:solidFill>
                  <a:srgbClr val="002060"/>
                </a:solidFill>
              </a:rPr>
              <a:t>,</a:t>
            </a:r>
            <a:r>
              <a:rPr lang="hr-HR" sz="2000" dirty="0">
                <a:solidFill>
                  <a:srgbClr val="FF0000"/>
                </a:solidFill>
                <a:ea typeface="Times New Roman" panose="02020603050405020304" pitchFamily="18" charset="0"/>
              </a:rPr>
              <a:t> </a:t>
            </a:r>
            <a:r>
              <a:rPr lang="hr-HR" sz="2000" dirty="0">
                <a:solidFill>
                  <a:srgbClr val="002060"/>
                </a:solidFill>
                <a:ea typeface="Times New Roman" panose="02020603050405020304" pitchFamily="18" charset="0"/>
              </a:rPr>
              <a:t>možemo odabrati kojeg želimo </a:t>
            </a:r>
            <a:r>
              <a:rPr lang="hr-HR" sz="2000" dirty="0">
                <a:solidFill>
                  <a:srgbClr val="002060"/>
                </a:solidFill>
                <a:ea typeface="Times New Roman" panose="02020603050405020304" pitchFamily="18" charset="0"/>
                <a:sym typeface="Wingdings" panose="05000000000000000000" pitchFamily="2" charset="2"/>
              </a:rPr>
              <a:t></a:t>
            </a:r>
            <a:endParaRPr lang="hr-HR" sz="2000" dirty="0">
              <a:solidFill>
                <a:srgbClr val="002060"/>
              </a:solidFill>
              <a:ea typeface="Times New Roman" panose="02020603050405020304" pitchFamily="18" charset="0"/>
            </a:endParaRPr>
          </a:p>
          <a:p>
            <a:pPr marL="0" indent="0" algn="just">
              <a:buNone/>
            </a:pPr>
            <a:endParaRPr lang="hr-HR" sz="2000" dirty="0">
              <a:solidFill>
                <a:srgbClr val="002060"/>
              </a:solidFill>
              <a:ea typeface="Times New Roman" panose="02020603050405020304" pitchFamily="18" charset="0"/>
            </a:endParaRPr>
          </a:p>
          <a:p>
            <a:pPr algn="just">
              <a:buFont typeface="Wingdings" panose="05000000000000000000" pitchFamily="2" charset="2"/>
              <a:buChar char="Ø"/>
            </a:pPr>
            <a:r>
              <a:rPr lang="hr-HR" sz="2000" dirty="0">
                <a:solidFill>
                  <a:srgbClr val="002060"/>
                </a:solidFill>
                <a:ea typeface="Times New Roman" panose="02020603050405020304" pitchFamily="18" charset="0"/>
              </a:rPr>
              <a:t>Imamo osobe s invaliditetom</a:t>
            </a:r>
          </a:p>
          <a:p>
            <a:pPr algn="just">
              <a:buFont typeface="Wingdings" panose="05000000000000000000" pitchFamily="2" charset="2"/>
              <a:buChar char="Ø"/>
            </a:pPr>
            <a:r>
              <a:rPr lang="hr-HR" sz="2000" dirty="0">
                <a:solidFill>
                  <a:srgbClr val="002060"/>
                </a:solidFill>
                <a:ea typeface="Times New Roman" panose="02020603050405020304" pitchFamily="18" charset="0"/>
              </a:rPr>
              <a:t>Imamo prikazane različite situacije u kojima se te osobe nalaze (na raskrižju, u liftu, u kinu, na kolodvoru)</a:t>
            </a:r>
            <a:endParaRPr lang="hr-HR" sz="2000" dirty="0">
              <a:solidFill>
                <a:srgbClr val="002060"/>
              </a:solidFill>
              <a:ea typeface="Times New Roman" panose="02020603050405020304" pitchFamily="18" charset="0"/>
              <a:cs typeface="Arial"/>
            </a:endParaRPr>
          </a:p>
          <a:p>
            <a:pPr algn="just">
              <a:buFont typeface="Wingdings" panose="05000000000000000000" pitchFamily="2" charset="2"/>
              <a:buChar char="Ø"/>
            </a:pPr>
            <a:r>
              <a:rPr lang="hr-HR" sz="2000" dirty="0">
                <a:solidFill>
                  <a:srgbClr val="002060"/>
                </a:solidFill>
                <a:ea typeface="Times New Roman" panose="02020603050405020304" pitchFamily="18" charset="0"/>
              </a:rPr>
              <a:t>Imamo pitanja vezana za to kako trebamo pristupiti osobama s invaliditetom u prikazanim situacijama</a:t>
            </a:r>
          </a:p>
          <a:p>
            <a:pPr algn="just">
              <a:buFont typeface="Wingdings" panose="05000000000000000000" pitchFamily="2" charset="2"/>
              <a:buChar char="Ø"/>
            </a:pPr>
            <a:r>
              <a:rPr lang="hr-HR" sz="2000" dirty="0">
                <a:solidFill>
                  <a:srgbClr val="002060"/>
                </a:solidFill>
                <a:ea typeface="Times New Roman" panose="02020603050405020304" pitchFamily="18" charset="0"/>
              </a:rPr>
              <a:t>Imamo ponuđene odgovore i trebamo odabrati odgovor za koji smatramo da je točan </a:t>
            </a:r>
          </a:p>
          <a:p>
            <a:pPr marL="0" indent="0" algn="ctr">
              <a:buNone/>
            </a:pPr>
            <a:r>
              <a:rPr lang="hr-HR" sz="2000" b="1" dirty="0">
                <a:solidFill>
                  <a:srgbClr val="002060"/>
                </a:solidFill>
                <a:ea typeface="Times New Roman" panose="02020603050405020304" pitchFamily="18" charset="0"/>
              </a:rPr>
              <a:t>Napokon, idemo igrati!</a:t>
            </a: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pic>
        <p:nvPicPr>
          <p:cNvPr id="2" name="Slika 1">
            <a:extLst>
              <a:ext uri="{FF2B5EF4-FFF2-40B4-BE49-F238E27FC236}">
                <a16:creationId xmlns:a16="http://schemas.microsoft.com/office/drawing/2014/main" id="{A3651D1D-0D55-4079-B83D-D805887DC5EB}"/>
              </a:ext>
            </a:extLst>
          </p:cNvPr>
          <p:cNvPicPr>
            <a:picLocks noChangeAspect="1"/>
          </p:cNvPicPr>
          <p:nvPr/>
        </p:nvPicPr>
        <p:blipFill>
          <a:blip r:embed="rId4"/>
          <a:stretch>
            <a:fillRect/>
          </a:stretch>
        </p:blipFill>
        <p:spPr>
          <a:xfrm>
            <a:off x="1684447" y="2101908"/>
            <a:ext cx="841938" cy="841938"/>
          </a:xfrm>
          <a:prstGeom prst="rect">
            <a:avLst/>
          </a:prstGeom>
        </p:spPr>
      </p:pic>
      <p:pic>
        <p:nvPicPr>
          <p:cNvPr id="5" name="Slika 4">
            <a:extLst>
              <a:ext uri="{FF2B5EF4-FFF2-40B4-BE49-F238E27FC236}">
                <a16:creationId xmlns:a16="http://schemas.microsoft.com/office/drawing/2014/main" id="{FFAAC5AB-4CFA-4E30-95D1-063A68F4191C}"/>
              </a:ext>
            </a:extLst>
          </p:cNvPr>
          <p:cNvPicPr>
            <a:picLocks noChangeAspect="1"/>
          </p:cNvPicPr>
          <p:nvPr/>
        </p:nvPicPr>
        <p:blipFill>
          <a:blip r:embed="rId5"/>
          <a:stretch>
            <a:fillRect/>
          </a:stretch>
        </p:blipFill>
        <p:spPr>
          <a:xfrm>
            <a:off x="3760459" y="2065676"/>
            <a:ext cx="914401" cy="914401"/>
          </a:xfrm>
          <a:prstGeom prst="rect">
            <a:avLst/>
          </a:prstGeom>
        </p:spPr>
      </p:pic>
    </p:spTree>
    <p:extLst>
      <p:ext uri="{BB962C8B-B14F-4D97-AF65-F5344CB8AC3E}">
        <p14:creationId xmlns:p14="http://schemas.microsoft.com/office/powerpoint/2010/main" val="1594319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hr-HR" dirty="0"/>
              <a:t>Razmotrimo dojmove nakon igre </a:t>
            </a:r>
            <a:r>
              <a:rPr lang="hr-HR" dirty="0">
                <a:sym typeface="Wingdings" panose="05000000000000000000" pitchFamily="2" charset="2"/>
              </a:rPr>
              <a:t></a:t>
            </a:r>
            <a:endParaRPr lang="en-US" dirty="0"/>
          </a:p>
        </p:txBody>
      </p:sp>
      <p:sp>
        <p:nvSpPr>
          <p:cNvPr id="26" name="Content Placeholder 25">
            <a:extLst>
              <a:ext uri="{FF2B5EF4-FFF2-40B4-BE49-F238E27FC236}">
                <a16:creationId xmlns:a16="http://schemas.microsoft.com/office/drawing/2014/main" id="{E599CA09-D871-4F87-AD9A-2C88C22A3FA1}"/>
              </a:ext>
            </a:extLst>
          </p:cNvPr>
          <p:cNvSpPr>
            <a:spLocks noGrp="1"/>
          </p:cNvSpPr>
          <p:nvPr>
            <p:ph sz="quarter" idx="10"/>
          </p:nvPr>
        </p:nvSpPr>
        <p:spPr>
          <a:xfrm>
            <a:off x="7039118" y="1875934"/>
            <a:ext cx="4572000" cy="3160661"/>
          </a:xfrm>
        </p:spPr>
        <p:txBody>
          <a:bodyPr>
            <a:noAutofit/>
          </a:bodyPr>
          <a:lstStyle/>
          <a:p>
            <a:pPr lvl="0"/>
            <a:r>
              <a:rPr lang="hr-HR" sz="2000" b="1" dirty="0">
                <a:solidFill>
                  <a:srgbClr val="002060"/>
                </a:solidFill>
              </a:rPr>
              <a:t>Pitanja za raspravu </a:t>
            </a:r>
            <a:endParaRPr lang="en-US" sz="2000" b="1" dirty="0">
              <a:solidFill>
                <a:srgbClr val="002060"/>
              </a:solidFill>
            </a:endParaRPr>
          </a:p>
        </p:txBody>
      </p:sp>
      <p:pic>
        <p:nvPicPr>
          <p:cNvPr id="15" name="Picture Placeholder 14" descr="A person's face on a black background&#10;&#10;Description automatically generated with low confidence">
            <a:extLst>
              <a:ext uri="{FF2B5EF4-FFF2-40B4-BE49-F238E27FC236}">
                <a16:creationId xmlns:a16="http://schemas.microsoft.com/office/drawing/2014/main" id="{5308A9EF-09C3-4231-A7EE-1D0E23AECA34}"/>
              </a:ext>
            </a:extLst>
          </p:cNvPr>
          <p:cNvPicPr>
            <a:picLocks noGrp="1" noChangeAspect="1"/>
          </p:cNvPicPr>
          <p:nvPr>
            <p:ph type="pic" sz="quarter" idx="11"/>
          </p:nvPr>
        </p:nvPicPr>
        <p:blipFill rotWithShape="1">
          <a:blip r:embed="rId3"/>
          <a:srcRect l="-371" r="371" b="27262"/>
          <a:stretch/>
        </p:blipFill>
        <p:spPr>
          <a:xfrm>
            <a:off x="3778688" y="2170967"/>
            <a:ext cx="2865628" cy="2865628"/>
          </a:xfrm>
        </p:spPr>
      </p:pic>
      <p:pic>
        <p:nvPicPr>
          <p:cNvPr id="17" name="Picture Placeholder 16" descr="A picture containing text, vector graphics&#10;&#10;Description automatically generated">
            <a:extLst>
              <a:ext uri="{FF2B5EF4-FFF2-40B4-BE49-F238E27FC236}">
                <a16:creationId xmlns:a16="http://schemas.microsoft.com/office/drawing/2014/main" id="{8BDFEF26-78C9-47FC-A947-4DFB094789F7}"/>
              </a:ext>
            </a:extLst>
          </p:cNvPr>
          <p:cNvPicPr>
            <a:picLocks noGrp="1" noChangeAspect="1"/>
          </p:cNvPicPr>
          <p:nvPr>
            <p:ph type="pic" sz="quarter" idx="12"/>
          </p:nvPr>
        </p:nvPicPr>
        <p:blipFill rotWithShape="1">
          <a:blip r:embed="rId4"/>
          <a:srcRect l="741" r="-741" b="38096"/>
          <a:stretch/>
        </p:blipFill>
        <p:spPr>
          <a:xfrm>
            <a:off x="539496" y="2170967"/>
            <a:ext cx="2865628" cy="2865628"/>
          </a:xfrm>
        </p:spPr>
      </p:pic>
      <p:sp>
        <p:nvSpPr>
          <p:cNvPr id="12" name="TextBox 11">
            <a:extLst>
              <a:ext uri="{FF2B5EF4-FFF2-40B4-BE49-F238E27FC236}">
                <a16:creationId xmlns:a16="http://schemas.microsoft.com/office/drawing/2014/main" id="{67E85B49-EA95-4125-8389-F7C0D332376F}"/>
              </a:ext>
            </a:extLst>
          </p:cNvPr>
          <p:cNvSpPr txBox="1"/>
          <p:nvPr/>
        </p:nvSpPr>
        <p:spPr>
          <a:xfrm>
            <a:off x="7039118" y="2859354"/>
            <a:ext cx="4489518" cy="2246769"/>
          </a:xfrm>
          <a:prstGeom prst="rect">
            <a:avLst/>
          </a:prstGeom>
          <a:noFill/>
        </p:spPr>
        <p:txBody>
          <a:bodyPr wrap="square" lIns="91440" tIns="45720" rIns="91440" bIns="45720" anchor="t">
            <a:spAutoFit/>
          </a:bodyPr>
          <a:lstStyle/>
          <a:p>
            <a:pPr marL="342900" indent="-342900">
              <a:spcAft>
                <a:spcPts val="600"/>
              </a:spcAft>
              <a:buFont typeface="Wingdings" panose="05000000000000000000" pitchFamily="2" charset="2"/>
              <a:buChar char="Ø"/>
            </a:pPr>
            <a:r>
              <a:rPr lang="hr-HR" sz="2000" dirty="0">
                <a:solidFill>
                  <a:srgbClr val="002060"/>
                </a:solidFill>
                <a:cs typeface="Segoe UI" panose="020B0502040204020203" pitchFamily="34" charset="0"/>
              </a:rPr>
              <a:t>Kako vam je bilo igrati ovu igru?</a:t>
            </a:r>
          </a:p>
          <a:p>
            <a:pPr marL="342900" indent="-342900">
              <a:spcAft>
                <a:spcPts val="600"/>
              </a:spcAft>
              <a:buFont typeface="Wingdings" panose="05000000000000000000" pitchFamily="2" charset="2"/>
              <a:buChar char="Ø"/>
            </a:pPr>
            <a:r>
              <a:rPr lang="hr-HR" sz="2000" dirty="0">
                <a:solidFill>
                  <a:srgbClr val="002060"/>
                </a:solidFill>
                <a:cs typeface="Segoe UI" panose="020B0502040204020203" pitchFamily="34" charset="0"/>
              </a:rPr>
              <a:t>Što ste naučili?</a:t>
            </a:r>
          </a:p>
          <a:p>
            <a:pPr marL="342900" indent="-342900">
              <a:spcAft>
                <a:spcPts val="600"/>
              </a:spcAft>
              <a:buFont typeface="Wingdings" panose="05000000000000000000" pitchFamily="2" charset="2"/>
              <a:buChar char="Ø"/>
            </a:pPr>
            <a:r>
              <a:rPr lang="hr-HR" sz="2000" dirty="0">
                <a:solidFill>
                  <a:srgbClr val="002060"/>
                </a:solidFill>
                <a:cs typeface="Segoe UI" panose="020B0502040204020203" pitchFamily="34" charset="0"/>
              </a:rPr>
              <a:t>Sviđa li vam se ova igra?</a:t>
            </a:r>
          </a:p>
          <a:p>
            <a:pPr marL="342900" indent="-342900">
              <a:spcAft>
                <a:spcPts val="600"/>
              </a:spcAft>
              <a:buFont typeface="Wingdings" panose="05000000000000000000" pitchFamily="2" charset="2"/>
              <a:buChar char="Ø"/>
            </a:pPr>
            <a:r>
              <a:rPr lang="hr-HR" sz="2000" dirty="0">
                <a:solidFill>
                  <a:srgbClr val="002060"/>
                </a:solidFill>
                <a:cs typeface="Segoe UI"/>
              </a:rPr>
              <a:t>Hoćete li preporučiti ovu igru svojim prijateljima?</a:t>
            </a:r>
          </a:p>
          <a:p>
            <a:pPr marL="342900" indent="-342900">
              <a:spcAft>
                <a:spcPts val="600"/>
              </a:spcAft>
              <a:buFont typeface="Wingdings" panose="05000000000000000000" pitchFamily="2" charset="2"/>
              <a:buChar char="Ø"/>
            </a:pPr>
            <a:r>
              <a:rPr lang="hr-HR" sz="2000" dirty="0">
                <a:solidFill>
                  <a:srgbClr val="002060"/>
                </a:solidFill>
                <a:cs typeface="Segoe UI" panose="020B0502040204020203" pitchFamily="34" charset="0"/>
              </a:rPr>
              <a:t>Što ste zapamtili na ovoj radionici?</a:t>
            </a:r>
            <a:endParaRPr lang="en-US" sz="2000" dirty="0">
              <a:solidFill>
                <a:srgbClr val="002060"/>
              </a:solidFill>
              <a:cs typeface="Segoe UI" panose="020B0502040204020203" pitchFamily="34" charset="0"/>
            </a:endParaRPr>
          </a:p>
        </p:txBody>
      </p:sp>
      <p:sp>
        <p:nvSpPr>
          <p:cNvPr id="27" name="Date Placeholder 26">
            <a:extLst>
              <a:ext uri="{FF2B5EF4-FFF2-40B4-BE49-F238E27FC236}">
                <a16:creationId xmlns:a16="http://schemas.microsoft.com/office/drawing/2014/main" id="{6F1ACE3E-B2E7-49F6-AF40-4157C6BEBFE9}"/>
              </a:ext>
            </a:extLst>
          </p:cNvPr>
          <p:cNvSpPr>
            <a:spLocks noGrp="1"/>
          </p:cNvSpPr>
          <p:nvPr>
            <p:ph type="dt" sz="half" idx="2"/>
          </p:nvPr>
        </p:nvSpPr>
        <p:spPr/>
        <p:txBody>
          <a:bodyPr/>
          <a:lstStyle/>
          <a:p>
            <a:fld id="{5A2722E9-D30F-45DD-9FAD-17F557D457EE}" type="datetime1">
              <a:rPr lang="hr-HR" smtClean="0"/>
              <a:t>8.12.2021.</a:t>
            </a:fld>
            <a:endParaRPr lang="en-US" dirty="0"/>
          </a:p>
        </p:txBody>
      </p:sp>
      <p:sp>
        <p:nvSpPr>
          <p:cNvPr id="28" name="Slide Number Placeholder 27">
            <a:extLst>
              <a:ext uri="{FF2B5EF4-FFF2-40B4-BE49-F238E27FC236}">
                <a16:creationId xmlns:a16="http://schemas.microsoft.com/office/drawing/2014/main" id="{D796C74D-1E90-45AF-B3F6-847871E3948A}"/>
              </a:ext>
            </a:extLst>
          </p:cNvPr>
          <p:cNvSpPr>
            <a:spLocks noGrp="1"/>
          </p:cNvSpPr>
          <p:nvPr>
            <p:ph type="sldNum" sz="quarter" idx="4"/>
          </p:nvPr>
        </p:nvSpPr>
        <p:spPr/>
        <p:txBody>
          <a:bodyPr/>
          <a:lstStyle/>
          <a:p>
            <a:fld id="{9860EDB8-5305-433F-BE41-D7A86D811DB3}" type="slidenum">
              <a:rPr lang="en-US" smtClean="0"/>
              <a:pPr/>
              <a:t>26</a:t>
            </a:fld>
            <a:endParaRPr lang="en-US" dirty="0"/>
          </a:p>
        </p:txBody>
      </p:sp>
    </p:spTree>
    <p:extLst>
      <p:ext uri="{BB962C8B-B14F-4D97-AF65-F5344CB8AC3E}">
        <p14:creationId xmlns:p14="http://schemas.microsoft.com/office/powerpoint/2010/main" val="3641963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a:t>Zaključak</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550504"/>
            <a:ext cx="8576611" cy="4653448"/>
          </a:xfrm>
        </p:spPr>
        <p:txBody>
          <a:bodyPr vert="horz" lIns="91440" tIns="45720" rIns="91440" bIns="45720" rtlCol="0" anchor="t">
            <a:noAutofit/>
          </a:bodyPr>
          <a:lstStyle/>
          <a:p>
            <a:pPr marL="0" indent="0">
              <a:buNone/>
            </a:pPr>
            <a:r>
              <a:rPr lang="hr-HR" sz="1600" dirty="0">
                <a:solidFill>
                  <a:srgbClr val="002060"/>
                </a:solidFill>
              </a:rPr>
              <a:t>Što smo naučili?</a:t>
            </a:r>
          </a:p>
          <a:p>
            <a:pPr>
              <a:buFont typeface="Wingdings" panose="05000000000000000000" pitchFamily="2" charset="2"/>
              <a:buChar char="ü"/>
            </a:pPr>
            <a:r>
              <a:rPr lang="hr-HR" sz="1600" dirty="0">
                <a:solidFill>
                  <a:srgbClr val="002060"/>
                </a:solidFill>
              </a:rPr>
              <a:t>Mi smo svi jako važni.</a:t>
            </a:r>
          </a:p>
          <a:p>
            <a:pPr>
              <a:buFont typeface="Wingdings" panose="05000000000000000000" pitchFamily="2" charset="2"/>
              <a:buChar char="ü"/>
            </a:pPr>
            <a:r>
              <a:rPr lang="hr-HR" sz="1600" dirty="0">
                <a:solidFill>
                  <a:srgbClr val="002060"/>
                </a:solidFill>
              </a:rPr>
              <a:t>Ako želimo da nam je lijepo i da se osjećamo prihvaćeno, trebamo se ponašati prema drugima onako kako bismo htjeli da se drugi ponašaju prema nama.</a:t>
            </a:r>
          </a:p>
          <a:p>
            <a:pPr>
              <a:buFont typeface="Wingdings" panose="05000000000000000000" pitchFamily="2" charset="2"/>
              <a:buChar char="ü"/>
            </a:pPr>
            <a:r>
              <a:rPr lang="hr-HR" sz="1600" dirty="0">
                <a:solidFill>
                  <a:srgbClr val="002060"/>
                </a:solidFill>
              </a:rPr>
              <a:t>To što smo različiti je skroz u redu i da nije tako, bilo bi dosadno.</a:t>
            </a:r>
          </a:p>
          <a:p>
            <a:pPr>
              <a:buFont typeface="Wingdings" panose="05000000000000000000" pitchFamily="2" charset="2"/>
              <a:buChar char="ü"/>
            </a:pPr>
            <a:r>
              <a:rPr lang="hr-HR" sz="1600" dirty="0">
                <a:solidFill>
                  <a:srgbClr val="002060"/>
                </a:solidFill>
              </a:rPr>
              <a:t>Pristupačnost znači da svi, bez obzira na naše različitosti ili invaliditet, možemo bez naprezanja koristiti sve što nam treba u fizičkom smislu ili u digitalnom smislu, odnosno na računalu, tabletu ili mobitelu.</a:t>
            </a:r>
          </a:p>
          <a:p>
            <a:pPr>
              <a:buFont typeface="Wingdings" panose="05000000000000000000" pitchFamily="2" charset="2"/>
              <a:buChar char="ü"/>
            </a:pPr>
            <a:r>
              <a:rPr lang="hr-HR" sz="1600" dirty="0">
                <a:solidFill>
                  <a:srgbClr val="002060"/>
                </a:solidFill>
              </a:rPr>
              <a:t>Postoji fizička (npr. prilazne rampe, zvučni semafor) i digitalna pristupačnost (npr. zvučni zapis u aplikaciji, prilagodljivost opcija i sl.).</a:t>
            </a:r>
          </a:p>
          <a:p>
            <a:pPr>
              <a:buFont typeface="Wingdings" panose="05000000000000000000" pitchFamily="2" charset="2"/>
              <a:buChar char="ü"/>
            </a:pPr>
            <a:r>
              <a:rPr lang="hr-HR" sz="1600" dirty="0">
                <a:solidFill>
                  <a:srgbClr val="002060"/>
                </a:solidFill>
              </a:rPr>
              <a:t>Ako mislimo da nekome trebamo pomoći, uvijek trebamo pitati tu osobu treba li pomoć i ako nam kaže da treba, onda je pitamo kako možemo pomoći.</a:t>
            </a:r>
          </a:p>
          <a:p>
            <a:pPr marL="0" indent="0" algn="ctr">
              <a:buNone/>
            </a:pPr>
            <a:r>
              <a:rPr lang="hr-HR" sz="1600" b="1" dirty="0">
                <a:solidFill>
                  <a:srgbClr val="002060"/>
                </a:solidFill>
              </a:rPr>
              <a:t>Imate li vi još nešto za dodati? </a:t>
            </a:r>
          </a:p>
          <a:p>
            <a:pPr marL="0" indent="0">
              <a:buNone/>
            </a:pPr>
            <a:endParaRPr lang="hr-HR" dirty="0"/>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8247046" y="1317937"/>
            <a:ext cx="4146135" cy="1948422"/>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fld id="{1817E7B5-49CB-43EB-AA77-E9569E5246C6}" type="datetime1">
              <a:rPr lang="hr-HR" smtClean="0"/>
              <a:t>8.12.2021.</a:t>
            </a:fld>
            <a:endParaRPr lang="en-US" dirty="0"/>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fld id="{9860EDB8-5305-433F-BE41-D7A86D811DB3}" type="slidenum">
              <a:rPr lang="en-US" smtClean="0"/>
              <a:pPr/>
              <a:t>27</a:t>
            </a:fld>
            <a:endParaRPr lang="en-US" dirty="0"/>
          </a:p>
        </p:txBody>
      </p:sp>
    </p:spTree>
    <p:extLst>
      <p:ext uri="{BB962C8B-B14F-4D97-AF65-F5344CB8AC3E}">
        <p14:creationId xmlns:p14="http://schemas.microsoft.com/office/powerpoint/2010/main" val="149432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B5D59BC-7D85-4DEA-9FBC-6CB1E90FFA26}"/>
              </a:ext>
            </a:extLst>
          </p:cNvPr>
          <p:cNvSpPr>
            <a:spLocks noGrp="1"/>
          </p:cNvSpPr>
          <p:nvPr>
            <p:ph type="title"/>
          </p:nvPr>
        </p:nvSpPr>
        <p:spPr/>
        <p:txBody>
          <a:bodyPr/>
          <a:lstStyle/>
          <a:p>
            <a:r>
              <a:rPr lang="hr-HR" dirty="0"/>
              <a:t>Hvala svima na pažnji!</a:t>
            </a:r>
          </a:p>
        </p:txBody>
      </p:sp>
      <p:pic>
        <p:nvPicPr>
          <p:cNvPr id="18" name="Picture Placeholder 17" descr="A picture containing text, clipart, businesscard&#10;&#10;Description automatically generated">
            <a:extLst>
              <a:ext uri="{FF2B5EF4-FFF2-40B4-BE49-F238E27FC236}">
                <a16:creationId xmlns:a16="http://schemas.microsoft.com/office/drawing/2014/main" id="{248FC7D6-5280-41FA-94D8-5BBE35F2C387}"/>
              </a:ext>
            </a:extLst>
          </p:cNvPr>
          <p:cNvPicPr>
            <a:picLocks noGrp="1" noChangeAspect="1"/>
          </p:cNvPicPr>
          <p:nvPr>
            <p:ph type="pic" sz="quarter" idx="10"/>
          </p:nvPr>
        </p:nvPicPr>
        <p:blipFill rotWithShape="1">
          <a:blip r:embed="rId3"/>
          <a:srcRect l="-32586" t="-127990" r="-23960" b="-149283"/>
          <a:stretch/>
        </p:blipFill>
        <p:spPr>
          <a:xfrm>
            <a:off x="6506241" y="1143000"/>
            <a:ext cx="4572000" cy="4572000"/>
          </a:xfrm>
        </p:spPr>
      </p:pic>
    </p:spTree>
    <p:extLst>
      <p:ext uri="{BB962C8B-B14F-4D97-AF65-F5344CB8AC3E}">
        <p14:creationId xmlns:p14="http://schemas.microsoft.com/office/powerpoint/2010/main" val="201846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B20BD7E8-1ECB-4EDE-8385-AA077ACDD0AF}"/>
              </a:ext>
            </a:extLst>
          </p:cNvPr>
          <p:cNvSpPr>
            <a:spLocks noGrp="1"/>
          </p:cNvSpPr>
          <p:nvPr>
            <p:ph type="dt" sz="half" idx="2"/>
          </p:nvPr>
        </p:nvSpPr>
        <p:spPr/>
        <p:txBody>
          <a:bodyPr/>
          <a:lstStyle/>
          <a:p>
            <a:fld id="{C754D2F4-E31E-4FE1-8786-A1C647C497FC}" type="datetime1">
              <a:rPr lang="hr-HR" smtClean="0"/>
              <a:t>8.12.2021.</a:t>
            </a:fld>
            <a:endParaRPr lang="en-US" dirty="0"/>
          </a:p>
        </p:txBody>
      </p:sp>
      <p:sp>
        <p:nvSpPr>
          <p:cNvPr id="3" name="Rezervirano mjesto broja slajda 2">
            <a:extLst>
              <a:ext uri="{FF2B5EF4-FFF2-40B4-BE49-F238E27FC236}">
                <a16:creationId xmlns:a16="http://schemas.microsoft.com/office/drawing/2014/main" id="{B8375104-1AF4-4EC1-9041-FEA5AB1B58C8}"/>
              </a:ext>
            </a:extLst>
          </p:cNvPr>
          <p:cNvSpPr>
            <a:spLocks noGrp="1"/>
          </p:cNvSpPr>
          <p:nvPr>
            <p:ph type="sldNum" sz="quarter" idx="4"/>
          </p:nvPr>
        </p:nvSpPr>
        <p:spPr/>
        <p:txBody>
          <a:bodyPr/>
          <a:lstStyle/>
          <a:p>
            <a:fld id="{9860EDB8-5305-433F-BE41-D7A86D811DB3}" type="slidenum">
              <a:rPr lang="en-US" smtClean="0"/>
              <a:pPr/>
              <a:t>3</a:t>
            </a:fld>
            <a:endParaRPr lang="en-US" dirty="0"/>
          </a:p>
        </p:txBody>
      </p:sp>
      <p:sp>
        <p:nvSpPr>
          <p:cNvPr id="4" name="Naslov 3">
            <a:extLst>
              <a:ext uri="{FF2B5EF4-FFF2-40B4-BE49-F238E27FC236}">
                <a16:creationId xmlns:a16="http://schemas.microsoft.com/office/drawing/2014/main" id="{91F29024-9DC6-48BA-88AD-08926398BDD9}"/>
              </a:ext>
            </a:extLst>
          </p:cNvPr>
          <p:cNvSpPr>
            <a:spLocks noGrp="1"/>
          </p:cNvSpPr>
          <p:nvPr>
            <p:ph type="title"/>
          </p:nvPr>
        </p:nvSpPr>
        <p:spPr/>
        <p:txBody>
          <a:bodyPr/>
          <a:lstStyle/>
          <a:p>
            <a:r>
              <a:rPr lang="hr-HR" dirty="0">
                <a:solidFill>
                  <a:srgbClr val="002060"/>
                </a:solidFill>
              </a:rPr>
              <a:t>Sadržaj radionice</a:t>
            </a:r>
          </a:p>
        </p:txBody>
      </p:sp>
      <p:sp>
        <p:nvSpPr>
          <p:cNvPr id="5" name="Rezervirano mjesto sadržaja 4">
            <a:extLst>
              <a:ext uri="{FF2B5EF4-FFF2-40B4-BE49-F238E27FC236}">
                <a16:creationId xmlns:a16="http://schemas.microsoft.com/office/drawing/2014/main" id="{6794BD51-1280-4DD9-82FC-8AFE02600C59}"/>
              </a:ext>
            </a:extLst>
          </p:cNvPr>
          <p:cNvSpPr>
            <a:spLocks noGrp="1"/>
          </p:cNvSpPr>
          <p:nvPr>
            <p:ph sz="quarter" idx="10"/>
          </p:nvPr>
        </p:nvSpPr>
        <p:spPr>
          <a:xfrm>
            <a:off x="521208" y="1274617"/>
            <a:ext cx="11426524" cy="4636655"/>
          </a:xfrm>
        </p:spPr>
        <p:txBody>
          <a:bodyPr vert="horz" lIns="91440" tIns="45720" rIns="91440" bIns="45720" rtlCol="0" anchor="t">
            <a:normAutofit/>
          </a:bodyPr>
          <a:lstStyle/>
          <a:p>
            <a:pPr>
              <a:buFont typeface="Wingdings" panose="05000000000000000000" pitchFamily="2" charset="2"/>
              <a:buChar char="Ø"/>
            </a:pPr>
            <a:r>
              <a:rPr lang="hr-HR" sz="2000" dirty="0">
                <a:solidFill>
                  <a:srgbClr val="002060"/>
                </a:solidFill>
              </a:rPr>
              <a:t>Kratki upitnik za učenike – pojmovi vezani uz radionicu</a:t>
            </a:r>
          </a:p>
          <a:p>
            <a:pPr>
              <a:buFont typeface="Wingdings" panose="05000000000000000000" pitchFamily="2" charset="2"/>
              <a:buChar char="Ø"/>
            </a:pPr>
            <a:r>
              <a:rPr lang="hr-HR" sz="2000" dirty="0">
                <a:solidFill>
                  <a:srgbClr val="002060"/>
                </a:solidFill>
              </a:rPr>
              <a:t>Upoznajemo se s pojmovima: (različitost, </a:t>
            </a:r>
            <a:r>
              <a:rPr lang="hr-HR" sz="2000" dirty="0">
                <a:solidFill>
                  <a:schemeClr val="accent1"/>
                </a:solidFill>
              </a:rPr>
              <a:t>jednake mogućnosti, društvena uključenost, pristupačnost, društvo, uloga u društvu</a:t>
            </a:r>
            <a:r>
              <a:rPr lang="hr-HR" sz="2000" dirty="0">
                <a:solidFill>
                  <a:srgbClr val="002060"/>
                </a:solidFill>
              </a:rPr>
              <a:t>)</a:t>
            </a:r>
            <a:endParaRPr lang="hr-HR" sz="2000" dirty="0">
              <a:solidFill>
                <a:srgbClr val="002060"/>
              </a:solidFill>
              <a:cs typeface="Arial"/>
            </a:endParaRPr>
          </a:p>
          <a:p>
            <a:pPr>
              <a:buFont typeface="Wingdings" panose="05000000000000000000" pitchFamily="2" charset="2"/>
              <a:buChar char="Ø"/>
            </a:pPr>
            <a:r>
              <a:rPr lang="hr-HR" sz="2000" dirty="0">
                <a:solidFill>
                  <a:schemeClr val="accent1"/>
                </a:solidFill>
              </a:rPr>
              <a:t>Uočavamo ispravan način komunikacije</a:t>
            </a:r>
          </a:p>
          <a:p>
            <a:pPr>
              <a:buFont typeface="Wingdings" panose="05000000000000000000" pitchFamily="2" charset="2"/>
              <a:buChar char="Ø"/>
            </a:pPr>
            <a:r>
              <a:rPr lang="hr-HR" sz="2000" dirty="0">
                <a:solidFill>
                  <a:srgbClr val="002060"/>
                </a:solidFill>
              </a:rPr>
              <a:t>Komuniciramo s osobama s invaliditetom</a:t>
            </a:r>
          </a:p>
          <a:p>
            <a:pPr>
              <a:buFont typeface="Wingdings" panose="05000000000000000000" pitchFamily="2" charset="2"/>
              <a:buChar char="Ø"/>
            </a:pPr>
            <a:r>
              <a:rPr lang="hr-HR" sz="2000" dirty="0">
                <a:solidFill>
                  <a:srgbClr val="002060"/>
                </a:solidFill>
              </a:rPr>
              <a:t>Upoznajemo se s aplikacijom </a:t>
            </a:r>
            <a:r>
              <a:rPr lang="hr-HR" sz="2000" dirty="0" err="1">
                <a:solidFill>
                  <a:srgbClr val="002060"/>
                </a:solidFill>
              </a:rPr>
              <a:t>Susretnica</a:t>
            </a:r>
            <a:r>
              <a:rPr lang="hr-HR" sz="2000" dirty="0">
                <a:solidFill>
                  <a:srgbClr val="002060"/>
                </a:solidFill>
              </a:rPr>
              <a:t>, igramo igru i razmjenjujemo dojmove </a:t>
            </a:r>
          </a:p>
          <a:p>
            <a:pPr>
              <a:buFont typeface="Wingdings" panose="05000000000000000000" pitchFamily="2" charset="2"/>
              <a:buChar char="Ø"/>
            </a:pPr>
            <a:r>
              <a:rPr lang="pl-PL" sz="2000" dirty="0" err="1">
                <a:solidFill>
                  <a:srgbClr val="002060"/>
                </a:solidFill>
              </a:rPr>
              <a:t>Zaključujemo</a:t>
            </a:r>
            <a:r>
              <a:rPr lang="pl-PL" sz="2000" dirty="0">
                <a:solidFill>
                  <a:srgbClr val="002060"/>
                </a:solidFill>
              </a:rPr>
              <a:t> koja je </a:t>
            </a:r>
            <a:r>
              <a:rPr lang="pl-PL" sz="2000" dirty="0" err="1">
                <a:solidFill>
                  <a:srgbClr val="002060"/>
                </a:solidFill>
              </a:rPr>
              <a:t>uloga</a:t>
            </a:r>
            <a:r>
              <a:rPr lang="pl-PL" sz="2000" dirty="0">
                <a:solidFill>
                  <a:srgbClr val="002060"/>
                </a:solidFill>
              </a:rPr>
              <a:t> i </a:t>
            </a:r>
            <a:r>
              <a:rPr lang="pl-PL" sz="2000" dirty="0" err="1">
                <a:solidFill>
                  <a:srgbClr val="002060"/>
                </a:solidFill>
              </a:rPr>
              <a:t>koliko</a:t>
            </a:r>
            <a:r>
              <a:rPr lang="pl-PL" sz="2000" dirty="0">
                <a:solidFill>
                  <a:srgbClr val="002060"/>
                </a:solidFill>
              </a:rPr>
              <a:t> je </a:t>
            </a:r>
            <a:r>
              <a:rPr lang="pl-PL" sz="2000" dirty="0" err="1">
                <a:solidFill>
                  <a:srgbClr val="002060"/>
                </a:solidFill>
              </a:rPr>
              <a:t>važna</a:t>
            </a:r>
            <a:r>
              <a:rPr lang="pl-PL" sz="2000" dirty="0">
                <a:solidFill>
                  <a:srgbClr val="002060"/>
                </a:solidFill>
              </a:rPr>
              <a:t> </a:t>
            </a:r>
            <a:r>
              <a:rPr lang="pl-PL" sz="2000" dirty="0" err="1">
                <a:solidFill>
                  <a:srgbClr val="002060"/>
                </a:solidFill>
              </a:rPr>
              <a:t>uloga</a:t>
            </a:r>
            <a:r>
              <a:rPr lang="pl-PL" sz="2000" dirty="0">
                <a:solidFill>
                  <a:srgbClr val="002060"/>
                </a:solidFill>
              </a:rPr>
              <a:t> </a:t>
            </a:r>
            <a:r>
              <a:rPr lang="pl-PL" sz="2000" dirty="0" err="1">
                <a:solidFill>
                  <a:srgbClr val="002060"/>
                </a:solidFill>
              </a:rPr>
              <a:t>svakog</a:t>
            </a:r>
            <a:r>
              <a:rPr lang="pl-PL" sz="2000" dirty="0">
                <a:solidFill>
                  <a:srgbClr val="002060"/>
                </a:solidFill>
              </a:rPr>
              <a:t> od nas u </a:t>
            </a:r>
            <a:r>
              <a:rPr lang="pl-PL" sz="2000" dirty="0" err="1">
                <a:solidFill>
                  <a:srgbClr val="002060"/>
                </a:solidFill>
              </a:rPr>
              <a:t>društvu</a:t>
            </a:r>
            <a:endParaRPr lang="hr-HR" sz="2000" dirty="0" err="1">
              <a:solidFill>
                <a:srgbClr val="002060"/>
              </a:solidFill>
            </a:endParaRPr>
          </a:p>
          <a:p>
            <a:endParaRPr lang="hr-HR" sz="2000" dirty="0"/>
          </a:p>
          <a:p>
            <a:endParaRPr lang="hr-HR" dirty="0"/>
          </a:p>
        </p:txBody>
      </p:sp>
      <p:pic>
        <p:nvPicPr>
          <p:cNvPr id="6" name="Slika 5">
            <a:extLst>
              <a:ext uri="{FF2B5EF4-FFF2-40B4-BE49-F238E27FC236}">
                <a16:creationId xmlns:a16="http://schemas.microsoft.com/office/drawing/2014/main" id="{ABB71A7E-B6DD-490D-9A9E-8D899259388B}"/>
              </a:ext>
            </a:extLst>
          </p:cNvPr>
          <p:cNvPicPr>
            <a:picLocks noChangeAspect="1"/>
          </p:cNvPicPr>
          <p:nvPr/>
        </p:nvPicPr>
        <p:blipFill>
          <a:blip r:embed="rId3"/>
          <a:stretch>
            <a:fillRect/>
          </a:stretch>
        </p:blipFill>
        <p:spPr>
          <a:xfrm>
            <a:off x="11222182" y="5186978"/>
            <a:ext cx="725549" cy="724294"/>
          </a:xfrm>
          <a:prstGeom prst="rect">
            <a:avLst/>
          </a:prstGeom>
        </p:spPr>
      </p:pic>
    </p:spTree>
    <p:extLst>
      <p:ext uri="{BB962C8B-B14F-4D97-AF65-F5344CB8AC3E}">
        <p14:creationId xmlns:p14="http://schemas.microsoft.com/office/powerpoint/2010/main" val="25503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B20BD7E8-1ECB-4EDE-8385-AA077ACDD0AF}"/>
              </a:ext>
            </a:extLst>
          </p:cNvPr>
          <p:cNvSpPr>
            <a:spLocks noGrp="1"/>
          </p:cNvSpPr>
          <p:nvPr>
            <p:ph type="dt" sz="half" idx="2"/>
          </p:nvPr>
        </p:nvSpPr>
        <p:spPr/>
        <p:txBody>
          <a:bodyPr/>
          <a:lstStyle/>
          <a:p>
            <a:fld id="{C754D2F4-E31E-4FE1-8786-A1C647C497FC}" type="datetime1">
              <a:rPr lang="hr-HR" smtClean="0"/>
              <a:t>8.12.2021.</a:t>
            </a:fld>
            <a:endParaRPr lang="en-US" dirty="0"/>
          </a:p>
        </p:txBody>
      </p:sp>
      <p:sp>
        <p:nvSpPr>
          <p:cNvPr id="3" name="Rezervirano mjesto broja slajda 2">
            <a:extLst>
              <a:ext uri="{FF2B5EF4-FFF2-40B4-BE49-F238E27FC236}">
                <a16:creationId xmlns:a16="http://schemas.microsoft.com/office/drawing/2014/main" id="{B8375104-1AF4-4EC1-9041-FEA5AB1B58C8}"/>
              </a:ext>
            </a:extLst>
          </p:cNvPr>
          <p:cNvSpPr>
            <a:spLocks noGrp="1"/>
          </p:cNvSpPr>
          <p:nvPr>
            <p:ph type="sldNum" sz="quarter" idx="4"/>
          </p:nvPr>
        </p:nvSpPr>
        <p:spPr/>
        <p:txBody>
          <a:bodyPr/>
          <a:lstStyle/>
          <a:p>
            <a:fld id="{9860EDB8-5305-433F-BE41-D7A86D811DB3}" type="slidenum">
              <a:rPr lang="en-US" smtClean="0"/>
              <a:pPr/>
              <a:t>4</a:t>
            </a:fld>
            <a:endParaRPr lang="en-US" dirty="0"/>
          </a:p>
        </p:txBody>
      </p:sp>
      <p:sp>
        <p:nvSpPr>
          <p:cNvPr id="4" name="Naslov 3">
            <a:extLst>
              <a:ext uri="{FF2B5EF4-FFF2-40B4-BE49-F238E27FC236}">
                <a16:creationId xmlns:a16="http://schemas.microsoft.com/office/drawing/2014/main" id="{91F29024-9DC6-48BA-88AD-08926398BDD9}"/>
              </a:ext>
            </a:extLst>
          </p:cNvPr>
          <p:cNvSpPr>
            <a:spLocks noGrp="1"/>
          </p:cNvSpPr>
          <p:nvPr>
            <p:ph type="title"/>
          </p:nvPr>
        </p:nvSpPr>
        <p:spPr/>
        <p:txBody>
          <a:bodyPr>
            <a:normAutofit/>
          </a:bodyPr>
          <a:lstStyle/>
          <a:p>
            <a:r>
              <a:rPr lang="hr-HR" sz="2000" b="1" dirty="0">
                <a:solidFill>
                  <a:srgbClr val="002060"/>
                </a:solidFill>
              </a:rPr>
              <a:t>Prijedlog</a:t>
            </a:r>
            <a:r>
              <a:rPr lang="hr-HR" sz="2000" dirty="0">
                <a:solidFill>
                  <a:srgbClr val="002060"/>
                </a:solidFill>
              </a:rPr>
              <a:t> pitanja za upitnik (upitnik bi učenici popunili u </a:t>
            </a:r>
            <a:r>
              <a:rPr lang="hr-HR" sz="2000" i="1" dirty="0">
                <a:solidFill>
                  <a:srgbClr val="002060"/>
                </a:solidFill>
              </a:rPr>
              <a:t>online</a:t>
            </a:r>
            <a:r>
              <a:rPr lang="hr-HR" sz="2000" dirty="0">
                <a:solidFill>
                  <a:srgbClr val="002060"/>
                </a:solidFill>
              </a:rPr>
              <a:t> formi)</a:t>
            </a:r>
          </a:p>
        </p:txBody>
      </p:sp>
      <p:sp>
        <p:nvSpPr>
          <p:cNvPr id="5" name="Rezervirano mjesto sadržaja 4">
            <a:extLst>
              <a:ext uri="{FF2B5EF4-FFF2-40B4-BE49-F238E27FC236}">
                <a16:creationId xmlns:a16="http://schemas.microsoft.com/office/drawing/2014/main" id="{6794BD51-1280-4DD9-82FC-8AFE02600C59}"/>
              </a:ext>
            </a:extLst>
          </p:cNvPr>
          <p:cNvSpPr>
            <a:spLocks noGrp="1"/>
          </p:cNvSpPr>
          <p:nvPr>
            <p:ph sz="quarter" idx="10"/>
          </p:nvPr>
        </p:nvSpPr>
        <p:spPr>
          <a:xfrm>
            <a:off x="521208" y="1229260"/>
            <a:ext cx="11426524" cy="5042231"/>
          </a:xfrm>
        </p:spPr>
        <p:txBody>
          <a:bodyPr vert="horz" lIns="91440" tIns="45720" rIns="91440" bIns="45720" rtlCol="0" anchor="t">
            <a:normAutofit fontScale="92500" lnSpcReduction="10000"/>
          </a:bodyPr>
          <a:lstStyle/>
          <a:p>
            <a:pPr marL="342900" lvl="0" indent="-342900">
              <a:spcBef>
                <a:spcPts val="300"/>
              </a:spcBef>
              <a:spcAft>
                <a:spcPts val="300"/>
              </a:spcAft>
              <a:buFont typeface="+mj-lt"/>
              <a:buAutoNum type="arabicPeriod"/>
            </a:pPr>
            <a:r>
              <a:rPr lang="hr-HR" sz="1400" b="1" dirty="0">
                <a:effectLst/>
                <a:latin typeface="Arial" panose="020B0604020202020204" pitchFamily="34" charset="0"/>
                <a:ea typeface="Times New Roman" panose="02020603050405020304" pitchFamily="18" charset="0"/>
              </a:rPr>
              <a:t>Jeste li se ikad susreli s pojmom „osoba s invaliditetom“? Da, jesam. Ne, nisam.</a:t>
            </a:r>
            <a:endParaRPr lang="hr-HR" sz="1100" dirty="0">
              <a:effectLst/>
              <a:latin typeface="Times New Roman" panose="02020603050405020304" pitchFamily="18" charset="0"/>
              <a:ea typeface="Times New Roman" panose="02020603050405020304" pitchFamily="18" charset="0"/>
            </a:endParaRPr>
          </a:p>
          <a:p>
            <a:pPr marL="342900" indent="-342900">
              <a:spcBef>
                <a:spcPts val="300"/>
              </a:spcBef>
              <a:spcAft>
                <a:spcPts val="300"/>
              </a:spcAft>
              <a:buFont typeface="+mj-lt"/>
              <a:buAutoNum type="arabicPeriod"/>
            </a:pPr>
            <a:r>
              <a:rPr lang="hr-HR" sz="1400" b="1" dirty="0">
                <a:effectLst/>
                <a:latin typeface="Arial"/>
                <a:ea typeface="Times New Roman" panose="02020603050405020304" pitchFamily="18" charset="0"/>
                <a:cs typeface="Arial"/>
              </a:rPr>
              <a:t>Objasnite</a:t>
            </a:r>
            <a:r>
              <a:rPr lang="hr-HR" b="1" dirty="0">
                <a:latin typeface="Arial"/>
                <a:ea typeface="Times New Roman" panose="02020603050405020304" pitchFamily="18" charset="0"/>
                <a:cs typeface="Arial"/>
              </a:rPr>
              <a:t> svojim</a:t>
            </a:r>
            <a:r>
              <a:rPr lang="hr-HR" sz="1400" b="1" dirty="0">
                <a:effectLst/>
                <a:latin typeface="Arial"/>
                <a:ea typeface="Times New Roman" panose="02020603050405020304" pitchFamily="18" charset="0"/>
                <a:cs typeface="Arial"/>
              </a:rPr>
              <a:t> riječima što za Vas znači riječ invaliditet. Odlomak</a:t>
            </a:r>
            <a:r>
              <a:rPr lang="hr-HR" b="1" dirty="0">
                <a:latin typeface="Arial"/>
                <a:ea typeface="Times New Roman" panose="02020603050405020304" pitchFamily="18" charset="0"/>
                <a:cs typeface="Arial"/>
              </a:rPr>
              <a:t>.</a:t>
            </a:r>
            <a:endParaRPr lang="hr-HR" sz="1400" b="1" dirty="0">
              <a:effectLst/>
              <a:latin typeface="Arial" panose="020B0604020202020204" pitchFamily="34" charset="0"/>
              <a:ea typeface="Times New Roman" panose="02020603050405020304" pitchFamily="18" charset="0"/>
              <a:cs typeface="Arial"/>
            </a:endParaRPr>
          </a:p>
          <a:p>
            <a:pPr marL="342900" lvl="0" indent="-342900">
              <a:spcBef>
                <a:spcPts val="300"/>
              </a:spcBef>
              <a:spcAft>
                <a:spcPts val="300"/>
              </a:spcAft>
              <a:buFont typeface="+mj-lt"/>
              <a:buAutoNum type="arabicPeriod"/>
            </a:pPr>
            <a:r>
              <a:rPr lang="hr-HR" b="1" dirty="0">
                <a:latin typeface="Arial"/>
                <a:cs typeface="Arial"/>
              </a:rPr>
              <a:t>Znate li nabrojati/razlikovati barem tri vrste invaliditeta? Da, znam. Ne, ne znam.</a:t>
            </a:r>
          </a:p>
          <a:p>
            <a:pPr marL="342900" indent="-342900">
              <a:spcBef>
                <a:spcPts val="300"/>
              </a:spcBef>
              <a:spcAft>
                <a:spcPts val="300"/>
              </a:spcAft>
              <a:buFont typeface="+mj-lt"/>
              <a:buAutoNum type="arabicPeriod"/>
            </a:pPr>
            <a:r>
              <a:rPr lang="hr-HR" b="1" dirty="0">
                <a:latin typeface="Arial"/>
                <a:cs typeface="Arial"/>
              </a:rPr>
              <a:t>Ako je odgovor na prethodno pitanje bio „Da, znam.”, molimo, niže na crtu navedite tri tipa invaliditeta. </a:t>
            </a:r>
          </a:p>
          <a:p>
            <a:pPr marL="342900" marR="0" lvl="0" indent="-342900" fontAlgn="auto">
              <a:spcBef>
                <a:spcPts val="300"/>
              </a:spcBef>
              <a:spcAft>
                <a:spcPts val="300"/>
              </a:spcAft>
              <a:buClrTx/>
              <a:buSzTx/>
              <a:buFont typeface="+mj-lt"/>
              <a:buAutoNum type="arabicPeriod"/>
              <a:tabLst/>
              <a:defRPr/>
            </a:pPr>
            <a:r>
              <a:rPr lang="hr-HR" b="1" dirty="0">
                <a:latin typeface="Arial"/>
                <a:cs typeface="Arial"/>
              </a:rPr>
              <a:t>Jeste li se ikad našli u situaciji da ste htjeli u nekoj aplikaciji koristiti neke određene opcije, ali ih niste uspjeli pronaći pa ih zbog toga niste uspjeli niti uključiti? Da, jesam. Ne, nisam.</a:t>
            </a:r>
          </a:p>
          <a:p>
            <a:pPr marL="342900" indent="-342900">
              <a:spcBef>
                <a:spcPts val="300"/>
              </a:spcBef>
              <a:spcAft>
                <a:spcPts val="300"/>
              </a:spcAft>
              <a:buFont typeface="+mj-lt"/>
              <a:buAutoNum type="arabicPeriod"/>
            </a:pPr>
            <a:r>
              <a:rPr lang="hr-HR" b="1" dirty="0">
                <a:latin typeface="Arial"/>
                <a:cs typeface="Arial"/>
              </a:rPr>
              <a:t>Ako ste na prethodno pitanje odgovorili „Da, jesam.“, molimo Vas, opišite kako ste se osjećali u toj situaciji (jeste li bili ljuti, razočarani, tužni, više niste htjeli koristiti aplikaciju, pitali ste nekog za savjet i sl.).</a:t>
            </a:r>
          </a:p>
          <a:p>
            <a:pPr marL="342900" lvl="0" indent="-342900">
              <a:spcBef>
                <a:spcPts val="300"/>
              </a:spcBef>
              <a:spcAft>
                <a:spcPts val="300"/>
              </a:spcAft>
              <a:buFont typeface="+mj-lt"/>
              <a:buAutoNum type="arabicPeriod"/>
            </a:pPr>
            <a:r>
              <a:rPr lang="hr-HR" b="1" dirty="0">
                <a:latin typeface="Arial"/>
                <a:cs typeface="Arial"/>
              </a:rPr>
              <a:t>Jeste li se nekad našli u situaciji da ste vidjeli osobu koja je u invalidskim kolicima i poželjeli joj pomoći da uđe u zgradu?</a:t>
            </a:r>
          </a:p>
          <a:p>
            <a:pPr marL="342900" lvl="0" indent="-342900">
              <a:spcBef>
                <a:spcPts val="300"/>
              </a:spcBef>
              <a:spcAft>
                <a:spcPts val="300"/>
              </a:spcAft>
              <a:buFont typeface="+mj-lt"/>
              <a:buAutoNum type="arabicPeriod"/>
            </a:pPr>
            <a:r>
              <a:rPr lang="hr-HR" b="1" dirty="0">
                <a:latin typeface="Arial"/>
                <a:cs typeface="Arial"/>
              </a:rPr>
              <a:t>Jeste li nekad pomogli nekoj osobi koja ima neki oblik invaliditeta (npr. osobi u invalidskim kolicima, osobi koja je slijepa, osobi koja šepa, osobi koja ne čuje i sl.)? Da, jesam. Ne, nisam.</a:t>
            </a:r>
          </a:p>
          <a:p>
            <a:pPr marL="342900" indent="-342900">
              <a:spcBef>
                <a:spcPts val="300"/>
              </a:spcBef>
              <a:spcAft>
                <a:spcPts val="300"/>
              </a:spcAft>
              <a:buFont typeface="+mj-lt"/>
              <a:buAutoNum type="arabicPeriod"/>
            </a:pPr>
            <a:r>
              <a:rPr lang="hr-HR" b="1" dirty="0">
                <a:latin typeface="Arial"/>
                <a:cs typeface="Arial"/>
              </a:rPr>
              <a:t>Ako je odgovor na prethodno pitanje „Da, jesam“, molimo Vas, kratko opišite kako ste pomogli toj osobi?</a:t>
            </a:r>
          </a:p>
          <a:p>
            <a:pPr marL="342900" lvl="0" indent="-342900">
              <a:spcBef>
                <a:spcPts val="300"/>
              </a:spcBef>
              <a:spcAft>
                <a:spcPts val="300"/>
              </a:spcAft>
              <a:buFont typeface="+mj-lt"/>
              <a:buAutoNum type="arabicPeriod"/>
            </a:pPr>
            <a:r>
              <a:rPr lang="hr-HR" b="1" dirty="0">
                <a:latin typeface="Arial"/>
                <a:cs typeface="Arial"/>
              </a:rPr>
              <a:t>Jeste li čuli za pojam jednake mogućnosti? Da, jesam. Ne, nisam.</a:t>
            </a:r>
          </a:p>
          <a:p>
            <a:pPr marL="342900" indent="-342900">
              <a:spcBef>
                <a:spcPts val="300"/>
              </a:spcBef>
              <a:spcAft>
                <a:spcPts val="300"/>
              </a:spcAft>
              <a:buFont typeface="+mj-lt"/>
              <a:buAutoNum type="arabicPeriod"/>
            </a:pPr>
            <a:r>
              <a:rPr lang="hr-HR" b="1" dirty="0">
                <a:latin typeface="Arial"/>
                <a:cs typeface="Arial"/>
              </a:rPr>
              <a:t>Bez obzira na to jeste li ili niste čuli za pojam „jednake mogućnosti“, kratko opišite što bi za Vas taj pojam značio. </a:t>
            </a:r>
          </a:p>
          <a:p>
            <a:pPr marL="342900" lvl="0" indent="-342900">
              <a:spcBef>
                <a:spcPts val="300"/>
              </a:spcBef>
              <a:spcAft>
                <a:spcPts val="300"/>
              </a:spcAft>
              <a:buFont typeface="+mj-lt"/>
              <a:buAutoNum type="arabicPeriod"/>
            </a:pPr>
            <a:r>
              <a:rPr lang="hr-HR" b="1" dirty="0">
                <a:latin typeface="Arial"/>
                <a:cs typeface="Arial"/>
              </a:rPr>
              <a:t>Jeste li čuli za pojam društvena uključenost? Da, jesam. Ne, nisam.</a:t>
            </a:r>
          </a:p>
          <a:p>
            <a:pPr marL="342900" indent="-342900">
              <a:spcBef>
                <a:spcPts val="300"/>
              </a:spcBef>
              <a:spcAft>
                <a:spcPts val="300"/>
              </a:spcAft>
              <a:buFont typeface="+mj-lt"/>
              <a:buAutoNum type="arabicPeriod"/>
            </a:pPr>
            <a:r>
              <a:rPr lang="hr-HR" b="1" dirty="0">
                <a:latin typeface="Arial"/>
                <a:cs typeface="Arial"/>
              </a:rPr>
              <a:t>Bez obzira na to jeste li ili niste čuli za pojam „društvena uključenost“, kratko opišite što bi za Vas taj pojam značio. </a:t>
            </a:r>
          </a:p>
          <a:p>
            <a:pPr marL="342900" marR="0" lvl="0" indent="-342900" fontAlgn="auto">
              <a:spcBef>
                <a:spcPts val="300"/>
              </a:spcBef>
              <a:spcAft>
                <a:spcPts val="300"/>
              </a:spcAft>
              <a:buClrTx/>
              <a:buSzTx/>
              <a:buFont typeface="+mj-lt"/>
              <a:buAutoNum type="arabicPeriod"/>
              <a:tabLst/>
              <a:defRPr/>
            </a:pPr>
            <a:r>
              <a:rPr lang="hr-HR" b="1" dirty="0">
                <a:latin typeface="Arial"/>
                <a:cs typeface="Arial"/>
              </a:rPr>
              <a:t>Jeste li čuli za pojam pristupačnost? Da, jesam. Ne, nisam.</a:t>
            </a:r>
          </a:p>
          <a:p>
            <a:pPr marL="342900" indent="-342900">
              <a:spcBef>
                <a:spcPts val="300"/>
              </a:spcBef>
              <a:spcAft>
                <a:spcPts val="300"/>
              </a:spcAft>
              <a:buFont typeface="+mj-lt"/>
              <a:buAutoNum type="arabicPeriod"/>
            </a:pPr>
            <a:r>
              <a:rPr lang="hr-HR" b="1" dirty="0">
                <a:latin typeface="Arial"/>
                <a:cs typeface="Arial"/>
              </a:rPr>
              <a:t>Bez obzira na to jeste li ili niste čuli za pojam „pristupačnost“, kratko opišite što bi za Vas taj pojam značio. </a:t>
            </a:r>
          </a:p>
          <a:p>
            <a:pPr marL="342900" lvl="0" indent="-342900">
              <a:spcBef>
                <a:spcPts val="300"/>
              </a:spcBef>
              <a:spcAft>
                <a:spcPts val="300"/>
              </a:spcAft>
              <a:buFont typeface="+mj-lt"/>
              <a:buAutoNum type="arabicPeriod"/>
            </a:pPr>
            <a:r>
              <a:rPr lang="hr-HR" b="1" dirty="0">
                <a:latin typeface="Arial"/>
                <a:cs typeface="Arial"/>
              </a:rPr>
              <a:t>Jeste li čuli za pojam digitalna pristupačnost?</a:t>
            </a:r>
          </a:p>
          <a:p>
            <a:pPr marL="342900" indent="-342900">
              <a:spcBef>
                <a:spcPts val="300"/>
              </a:spcBef>
              <a:spcAft>
                <a:spcPts val="300"/>
              </a:spcAft>
              <a:buFont typeface="+mj-lt"/>
              <a:buAutoNum type="arabicPeriod"/>
            </a:pPr>
            <a:r>
              <a:rPr lang="hr-HR" b="1" dirty="0">
                <a:latin typeface="Arial"/>
                <a:cs typeface="Arial"/>
              </a:rPr>
              <a:t>Bez obzira na to jeste li ili niste čuli za pojam „digitalna pristupačnost“, kratko opišite što bi za Vas taj </a:t>
            </a:r>
            <a:r>
              <a:rPr lang="hr-HR" sz="1400" b="1" dirty="0">
                <a:effectLst/>
                <a:latin typeface="Arial"/>
                <a:ea typeface="Times New Roman" panose="02020603050405020304" pitchFamily="18" charset="0"/>
                <a:cs typeface="Arial"/>
              </a:rPr>
              <a:t>pojam značio.</a:t>
            </a:r>
            <a:r>
              <a:rPr lang="hr-HR" b="1" dirty="0">
                <a:latin typeface="Arial"/>
                <a:ea typeface="Times New Roman" panose="02020603050405020304" pitchFamily="18" charset="0"/>
                <a:cs typeface="Arial"/>
              </a:rPr>
              <a:t> </a:t>
            </a:r>
            <a:endParaRPr lang="hr-HR" sz="1100" dirty="0">
              <a:effectLst/>
              <a:latin typeface="Times New Roman"/>
              <a:ea typeface="Times New Roman" panose="02020603050405020304" pitchFamily="18" charset="0"/>
            </a:endParaRPr>
          </a:p>
          <a:p>
            <a:endParaRPr lang="hr-HR" dirty="0"/>
          </a:p>
          <a:p>
            <a:endParaRPr lang="hr-HR" dirty="0"/>
          </a:p>
        </p:txBody>
      </p:sp>
      <p:pic>
        <p:nvPicPr>
          <p:cNvPr id="6" name="Slika 5">
            <a:extLst>
              <a:ext uri="{FF2B5EF4-FFF2-40B4-BE49-F238E27FC236}">
                <a16:creationId xmlns:a16="http://schemas.microsoft.com/office/drawing/2014/main" id="{ABB71A7E-B6DD-490D-9A9E-8D899259388B}"/>
              </a:ext>
            </a:extLst>
          </p:cNvPr>
          <p:cNvPicPr>
            <a:picLocks noChangeAspect="1"/>
          </p:cNvPicPr>
          <p:nvPr/>
        </p:nvPicPr>
        <p:blipFill>
          <a:blip r:embed="rId3"/>
          <a:stretch>
            <a:fillRect/>
          </a:stretch>
        </p:blipFill>
        <p:spPr>
          <a:xfrm>
            <a:off x="11222182" y="5186978"/>
            <a:ext cx="725549" cy="724294"/>
          </a:xfrm>
          <a:prstGeom prst="rect">
            <a:avLst/>
          </a:prstGeom>
        </p:spPr>
      </p:pic>
    </p:spTree>
    <p:extLst>
      <p:ext uri="{BB962C8B-B14F-4D97-AF65-F5344CB8AC3E}">
        <p14:creationId xmlns:p14="http://schemas.microsoft.com/office/powerpoint/2010/main" val="77451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BB3395E0-0A81-4AE8-A26B-BC0B52CD14C2}"/>
              </a:ext>
            </a:extLst>
          </p:cNvPr>
          <p:cNvSpPr>
            <a:spLocks noGrp="1"/>
          </p:cNvSpPr>
          <p:nvPr>
            <p:ph type="dt" sz="half" idx="2"/>
          </p:nvPr>
        </p:nvSpPr>
        <p:spPr/>
        <p:txBody>
          <a:bodyPr/>
          <a:lstStyle/>
          <a:p>
            <a:fld id="{C754D2F4-E31E-4FE1-8786-A1C647C497FC}" type="datetime1">
              <a:rPr lang="hr-HR" smtClean="0"/>
              <a:t>8.12.2021.</a:t>
            </a:fld>
            <a:endParaRPr lang="en-US" dirty="0"/>
          </a:p>
        </p:txBody>
      </p:sp>
      <p:sp>
        <p:nvSpPr>
          <p:cNvPr id="3" name="Rezervirano mjesto broja slajda 2">
            <a:extLst>
              <a:ext uri="{FF2B5EF4-FFF2-40B4-BE49-F238E27FC236}">
                <a16:creationId xmlns:a16="http://schemas.microsoft.com/office/drawing/2014/main" id="{78F21A8F-DB53-46C8-A97D-BF6E3E199B53}"/>
              </a:ext>
            </a:extLst>
          </p:cNvPr>
          <p:cNvSpPr>
            <a:spLocks noGrp="1"/>
          </p:cNvSpPr>
          <p:nvPr>
            <p:ph type="sldNum" sz="quarter" idx="4"/>
          </p:nvPr>
        </p:nvSpPr>
        <p:spPr/>
        <p:txBody>
          <a:bodyPr/>
          <a:lstStyle/>
          <a:p>
            <a:fld id="{9860EDB8-5305-433F-BE41-D7A86D811DB3}" type="slidenum">
              <a:rPr lang="en-US" smtClean="0"/>
              <a:pPr/>
              <a:t>5</a:t>
            </a:fld>
            <a:endParaRPr lang="en-US" dirty="0"/>
          </a:p>
        </p:txBody>
      </p:sp>
      <p:sp>
        <p:nvSpPr>
          <p:cNvPr id="4" name="Naslov 3">
            <a:extLst>
              <a:ext uri="{FF2B5EF4-FFF2-40B4-BE49-F238E27FC236}">
                <a16:creationId xmlns:a16="http://schemas.microsoft.com/office/drawing/2014/main" id="{8FABA5B9-8833-42F6-BCC9-5BE7A5E93E50}"/>
              </a:ext>
            </a:extLst>
          </p:cNvPr>
          <p:cNvSpPr>
            <a:spLocks noGrp="1"/>
          </p:cNvSpPr>
          <p:nvPr>
            <p:ph type="title"/>
          </p:nvPr>
        </p:nvSpPr>
        <p:spPr/>
        <p:txBody>
          <a:bodyPr/>
          <a:lstStyle/>
          <a:p>
            <a:r>
              <a:rPr lang="hr-HR" dirty="0"/>
              <a:t>Primjer kako bi izgledao anonimni upitnik:</a:t>
            </a:r>
          </a:p>
        </p:txBody>
      </p:sp>
      <p:sp>
        <p:nvSpPr>
          <p:cNvPr id="5" name="Rezervirano mjesto sadržaja 4">
            <a:extLst>
              <a:ext uri="{FF2B5EF4-FFF2-40B4-BE49-F238E27FC236}">
                <a16:creationId xmlns:a16="http://schemas.microsoft.com/office/drawing/2014/main" id="{6A481910-A8D8-4CA6-BE5F-C4763EF31810}"/>
              </a:ext>
            </a:extLst>
          </p:cNvPr>
          <p:cNvSpPr>
            <a:spLocks noGrp="1"/>
          </p:cNvSpPr>
          <p:nvPr>
            <p:ph sz="quarter" idx="10"/>
          </p:nvPr>
        </p:nvSpPr>
        <p:spPr/>
        <p:txBody>
          <a:bodyPr/>
          <a:lstStyle/>
          <a:p>
            <a:pPr marL="342900" lvl="0" indent="-342900">
              <a:buFont typeface="+mj-lt"/>
              <a:buAutoNum type="arabicPeriod"/>
              <a:tabLst>
                <a:tab pos="457200" algn="l"/>
              </a:tabLst>
            </a:pPr>
            <a:r>
              <a:rPr lang="hr-HR" sz="1400" b="1" dirty="0">
                <a:solidFill>
                  <a:srgbClr val="2F5496"/>
                </a:solidFill>
                <a:effectLst/>
                <a:latin typeface="Calibri" panose="020F0502020204030204" pitchFamily="34" charset="0"/>
                <a:ea typeface="Times New Roman" panose="02020603050405020304" pitchFamily="18" charset="0"/>
              </a:rPr>
              <a:t>Jeste li se ikad susreli s pojmom „osoba s invaliditetom“? Da/ Ne</a:t>
            </a:r>
            <a:endParaRPr lang="hr-HR" sz="1400" dirty="0">
              <a:solidFill>
                <a:srgbClr val="2F5496"/>
              </a:solidFill>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hr-HR" sz="1400" b="1" dirty="0">
                <a:solidFill>
                  <a:srgbClr val="2F5496"/>
                </a:solidFill>
                <a:effectLst/>
                <a:latin typeface="Calibri" panose="020F0502020204030204" pitchFamily="34" charset="0"/>
                <a:ea typeface="Times New Roman" panose="02020603050405020304" pitchFamily="18" charset="0"/>
              </a:rPr>
              <a:t>Jeste li čuli za pojam jednake mogućnosti? Da/ Ne</a:t>
            </a:r>
            <a:endParaRPr lang="hr-HR" sz="1400" dirty="0">
              <a:solidFill>
                <a:srgbClr val="2F5496"/>
              </a:solidFill>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hr-HR" sz="1400" b="1" dirty="0">
                <a:solidFill>
                  <a:srgbClr val="2F5496"/>
                </a:solidFill>
                <a:effectLst/>
                <a:latin typeface="Calibri" panose="020F0502020204030204" pitchFamily="34" charset="0"/>
                <a:ea typeface="Times New Roman" panose="02020603050405020304" pitchFamily="18" charset="0"/>
              </a:rPr>
              <a:t>Jeste li čuli za pojam društvena uključenost? Da. Ne.</a:t>
            </a:r>
            <a:endParaRPr lang="hr-HR" sz="1400" dirty="0">
              <a:solidFill>
                <a:srgbClr val="2F5496"/>
              </a:solidFill>
              <a:effectLst/>
              <a:latin typeface="Calibri" panose="020F0502020204030204" pitchFamily="34" charset="0"/>
              <a:ea typeface="Calibri" panose="020F0502020204030204" pitchFamily="34" charset="0"/>
            </a:endParaRPr>
          </a:p>
          <a:p>
            <a:endParaRPr lang="hr-HR" dirty="0"/>
          </a:p>
        </p:txBody>
      </p:sp>
    </p:spTree>
    <p:extLst>
      <p:ext uri="{BB962C8B-B14F-4D97-AF65-F5344CB8AC3E}">
        <p14:creationId xmlns:p14="http://schemas.microsoft.com/office/powerpoint/2010/main" val="262561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733EFB91-D9F2-4E80-B99D-B890D082DDFB}"/>
              </a:ext>
            </a:extLst>
          </p:cNvPr>
          <p:cNvSpPr>
            <a:spLocks noGrp="1"/>
          </p:cNvSpPr>
          <p:nvPr>
            <p:ph type="dt" sz="half" idx="2"/>
          </p:nvPr>
        </p:nvSpPr>
        <p:spPr/>
        <p:txBody>
          <a:bodyPr/>
          <a:lstStyle/>
          <a:p>
            <a:fld id="{C754D2F4-E31E-4FE1-8786-A1C647C497FC}" type="datetime1">
              <a:rPr lang="hr-HR" smtClean="0"/>
              <a:t>8.12.2021.</a:t>
            </a:fld>
            <a:endParaRPr lang="en-US" dirty="0"/>
          </a:p>
        </p:txBody>
      </p:sp>
      <p:sp>
        <p:nvSpPr>
          <p:cNvPr id="3" name="Rezervirano mjesto broja slajda 2">
            <a:extLst>
              <a:ext uri="{FF2B5EF4-FFF2-40B4-BE49-F238E27FC236}">
                <a16:creationId xmlns:a16="http://schemas.microsoft.com/office/drawing/2014/main" id="{19DC2921-AC2A-4CDD-972A-32076E72399B}"/>
              </a:ext>
            </a:extLst>
          </p:cNvPr>
          <p:cNvSpPr>
            <a:spLocks noGrp="1"/>
          </p:cNvSpPr>
          <p:nvPr>
            <p:ph type="sldNum" sz="quarter" idx="4"/>
          </p:nvPr>
        </p:nvSpPr>
        <p:spPr/>
        <p:txBody>
          <a:bodyPr/>
          <a:lstStyle/>
          <a:p>
            <a:fld id="{9860EDB8-5305-433F-BE41-D7A86D811DB3}" type="slidenum">
              <a:rPr lang="en-US" smtClean="0"/>
              <a:pPr/>
              <a:t>6</a:t>
            </a:fld>
            <a:endParaRPr lang="en-US" dirty="0"/>
          </a:p>
        </p:txBody>
      </p:sp>
      <p:sp>
        <p:nvSpPr>
          <p:cNvPr id="4" name="Naslov 3">
            <a:extLst>
              <a:ext uri="{FF2B5EF4-FFF2-40B4-BE49-F238E27FC236}">
                <a16:creationId xmlns:a16="http://schemas.microsoft.com/office/drawing/2014/main" id="{B8E1A7AC-611C-48CC-A377-07B7F46BACE1}"/>
              </a:ext>
            </a:extLst>
          </p:cNvPr>
          <p:cNvSpPr>
            <a:spLocks noGrp="1"/>
          </p:cNvSpPr>
          <p:nvPr>
            <p:ph type="title"/>
          </p:nvPr>
        </p:nvSpPr>
        <p:spPr>
          <a:xfrm>
            <a:off x="521208" y="253218"/>
            <a:ext cx="11214100" cy="822829"/>
          </a:xfrm>
        </p:spPr>
        <p:txBody>
          <a:bodyPr>
            <a:normAutofit fontScale="90000"/>
          </a:bodyPr>
          <a:lstStyle/>
          <a:p>
            <a:r>
              <a:rPr lang="hr-HR" b="1" dirty="0"/>
              <a:t>Prijedlog pitanja (odabir prema potrebi) </a:t>
            </a:r>
            <a:r>
              <a:rPr lang="hr-HR" dirty="0"/>
              <a:t>za evaluaciju korisničkog zadovoljstva:</a:t>
            </a:r>
          </a:p>
        </p:txBody>
      </p:sp>
      <p:sp>
        <p:nvSpPr>
          <p:cNvPr id="5" name="Rezervirano mjesto sadržaja 4">
            <a:extLst>
              <a:ext uri="{FF2B5EF4-FFF2-40B4-BE49-F238E27FC236}">
                <a16:creationId xmlns:a16="http://schemas.microsoft.com/office/drawing/2014/main" id="{939FF25E-119E-4C4E-8615-19885C9D2272}"/>
              </a:ext>
            </a:extLst>
          </p:cNvPr>
          <p:cNvSpPr>
            <a:spLocks noGrp="1"/>
          </p:cNvSpPr>
          <p:nvPr>
            <p:ph sz="quarter" idx="10"/>
          </p:nvPr>
        </p:nvSpPr>
        <p:spPr/>
        <p:txBody>
          <a:bodyPr/>
          <a:lstStyle/>
          <a:p>
            <a:r>
              <a:rPr lang="hr-HR" dirty="0"/>
              <a:t>1.	Jeste li na ovoj radionici naučili nešto novo?</a:t>
            </a:r>
          </a:p>
          <a:p>
            <a:r>
              <a:rPr lang="hr-HR" dirty="0"/>
              <a:t>2.          Ocijenite radionicu (1-5) pri čemu je 1=loše, 5=izvrsno</a:t>
            </a:r>
          </a:p>
          <a:p>
            <a:r>
              <a:rPr lang="hr-HR" dirty="0"/>
              <a:t>3.	Sviđa li vam se aplikacija </a:t>
            </a:r>
            <a:r>
              <a:rPr lang="hr-HR" dirty="0" err="1"/>
              <a:t>Susretnica</a:t>
            </a:r>
            <a:r>
              <a:rPr lang="hr-HR" dirty="0"/>
              <a:t>?</a:t>
            </a:r>
          </a:p>
          <a:p>
            <a:r>
              <a:rPr lang="hr-HR" dirty="0"/>
              <a:t>4.	Što ste naučili iz aplikacije </a:t>
            </a:r>
            <a:r>
              <a:rPr lang="hr-HR" dirty="0" err="1"/>
              <a:t>Susretnica</a:t>
            </a:r>
            <a:r>
              <a:rPr lang="hr-HR" dirty="0"/>
              <a:t>?</a:t>
            </a:r>
          </a:p>
          <a:p>
            <a:r>
              <a:rPr lang="hr-HR" dirty="0"/>
              <a:t>5.	Biste li vašim prijateljima preporučili igranje </a:t>
            </a:r>
            <a:r>
              <a:rPr lang="hr-HR" dirty="0" err="1"/>
              <a:t>Susretnice</a:t>
            </a:r>
            <a:r>
              <a:rPr lang="hr-HR" dirty="0"/>
              <a:t>?</a:t>
            </a:r>
          </a:p>
          <a:p>
            <a:endParaRPr lang="hr-HR" dirty="0"/>
          </a:p>
        </p:txBody>
      </p:sp>
    </p:spTree>
    <p:extLst>
      <p:ext uri="{BB962C8B-B14F-4D97-AF65-F5344CB8AC3E}">
        <p14:creationId xmlns:p14="http://schemas.microsoft.com/office/powerpoint/2010/main" val="375238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dirty="0"/>
              <a:t>Različitost </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505527"/>
            <a:ext cx="9537194" cy="4775199"/>
          </a:xfrm>
        </p:spPr>
        <p:txBody>
          <a:bodyPr vert="horz" lIns="91440" tIns="45720" rIns="91440" bIns="45720" rtlCol="0" anchor="t">
            <a:noAutofit/>
          </a:bodyPr>
          <a:lstStyle/>
          <a:p>
            <a:pPr algn="just">
              <a:buFont typeface="Wingdings" panose="05000000000000000000" pitchFamily="2" charset="2"/>
              <a:buChar char="q"/>
            </a:pPr>
            <a:r>
              <a:rPr lang="hr-HR" sz="1800" dirty="0">
                <a:solidFill>
                  <a:srgbClr val="002060"/>
                </a:solidFill>
              </a:rPr>
              <a:t>Smatrate li da je svaka osoba jedinstvena i da u svakoj osobi možemo pronaći nešto što je razlikuje od svih drugih? </a:t>
            </a:r>
          </a:p>
          <a:p>
            <a:pPr marL="0" indent="0" algn="just">
              <a:buNone/>
            </a:pPr>
            <a:endParaRPr lang="hr-HR" sz="1800" dirty="0">
              <a:solidFill>
                <a:srgbClr val="002060"/>
              </a:solidFill>
            </a:endParaRPr>
          </a:p>
          <a:p>
            <a:pPr algn="just">
              <a:buFont typeface="Wingdings" panose="05000000000000000000" pitchFamily="2" charset="2"/>
              <a:buChar char="q"/>
            </a:pPr>
            <a:r>
              <a:rPr lang="hr-HR" sz="1800" dirty="0">
                <a:solidFill>
                  <a:srgbClr val="002060"/>
                </a:solidFill>
              </a:rPr>
              <a:t>Što za vas znači tolerancija?</a:t>
            </a:r>
          </a:p>
          <a:p>
            <a:pPr marL="0" indent="0" algn="just">
              <a:buNone/>
            </a:pPr>
            <a:r>
              <a:rPr lang="hr-HR" sz="1800" dirty="0">
                <a:solidFill>
                  <a:srgbClr val="002060"/>
                </a:solidFill>
              </a:rPr>
              <a:t>Definicija: Tolerancija (dolazi od grčke riječi </a:t>
            </a:r>
            <a:r>
              <a:rPr lang="hr-HR" sz="1800" i="1" dirty="0" err="1">
                <a:solidFill>
                  <a:srgbClr val="002060"/>
                </a:solidFill>
              </a:rPr>
              <a:t>tolerare</a:t>
            </a:r>
            <a:r>
              <a:rPr lang="hr-HR" sz="1800" dirty="0">
                <a:solidFill>
                  <a:srgbClr val="002060"/>
                </a:solidFill>
              </a:rPr>
              <a:t> što znači podnositi) znači prihvaćanje i uvažavanje tuđih ideja, stavova, preferencija, odabira, načina života, izgleda i svega ostalog što se ne poklapa s nekim našim idejama, stavovima, preferencijama i slično.</a:t>
            </a:r>
          </a:p>
          <a:p>
            <a:pPr marL="0" indent="0" algn="just">
              <a:buNone/>
            </a:pPr>
            <a:endParaRPr lang="en-US" sz="1600" dirty="0">
              <a:solidFill>
                <a:srgbClr val="7030A0"/>
              </a:solidFill>
            </a:endParaRPr>
          </a:p>
          <a:p>
            <a:pPr marL="0" indent="0" algn="just">
              <a:buNone/>
            </a:pPr>
            <a:endParaRPr lang="en-US" sz="1600"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9576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normAutofit/>
          </a:bodyPr>
          <a:lstStyle/>
          <a:p>
            <a:r>
              <a:rPr lang="hr-HR" dirty="0"/>
              <a:t>Različitost je prednost </a:t>
            </a:r>
            <a:r>
              <a:rPr lang="hr-HR" dirty="0">
                <a:sym typeface="Wingdings" panose="05000000000000000000" pitchFamily="2" charset="2"/>
              </a:rPr>
              <a:t></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505527"/>
            <a:ext cx="9232393" cy="4461163"/>
          </a:xfrm>
        </p:spPr>
        <p:txBody>
          <a:bodyPr vert="horz" lIns="91440" tIns="45720" rIns="91440" bIns="45720" rtlCol="0" anchor="t">
            <a:noAutofit/>
          </a:bodyPr>
          <a:lstStyle/>
          <a:p>
            <a:pPr algn="just">
              <a:buFont typeface="Wingdings" panose="05000000000000000000" pitchFamily="2" charset="2"/>
              <a:buChar char="q"/>
            </a:pPr>
            <a:endParaRPr lang="hr-HR" sz="1600" dirty="0">
              <a:solidFill>
                <a:srgbClr val="002060"/>
              </a:solidFill>
              <a:effectLst/>
              <a:ea typeface="Times New Roman" panose="02020603050405020304" pitchFamily="18" charset="0"/>
            </a:endParaRPr>
          </a:p>
          <a:p>
            <a:pPr algn="just">
              <a:buFont typeface="Wingdings" panose="05000000000000000000" pitchFamily="2" charset="2"/>
              <a:buChar char="q"/>
            </a:pPr>
            <a:r>
              <a:rPr lang="hr-HR" sz="1600" dirty="0">
                <a:solidFill>
                  <a:srgbClr val="002060"/>
                </a:solidFill>
                <a:effectLst/>
                <a:ea typeface="Times New Roman" panose="02020603050405020304" pitchFamily="18" charset="0"/>
              </a:rPr>
              <a:t>Možete </a:t>
            </a:r>
            <a:r>
              <a:rPr lang="hr-HR" sz="1600" dirty="0">
                <a:solidFill>
                  <a:srgbClr val="002060"/>
                </a:solidFill>
              </a:rPr>
              <a:t>li dati jedan primjer u kojem je neki vaš prijatelj ili prijateljica različit od Vas, ali Vi ga prihvaćate kao osobu, prihvaćate te razlike, lijepo vam je družiti se s tim prijateljem ili prijateljicom i zapravo kroz te razlike dolazite zajedno i do rješenja nekih vaših trenutnih problema?</a:t>
            </a:r>
          </a:p>
          <a:p>
            <a:pPr marL="0" indent="0" algn="just">
              <a:buNone/>
            </a:pPr>
            <a:endParaRPr lang="hr-HR" sz="1200" dirty="0">
              <a:effectLst/>
              <a:highlight>
                <a:srgbClr val="C0C0C0"/>
              </a:highlight>
              <a:latin typeface="Times New Roman" panose="02020603050405020304" pitchFamily="18" charset="0"/>
              <a:ea typeface="Times New Roman" panose="02020603050405020304" pitchFamily="18" charset="0"/>
            </a:endParaRPr>
          </a:p>
          <a:p>
            <a:pPr marL="0" indent="0" algn="just">
              <a:buNone/>
            </a:pPr>
            <a:endParaRPr lang="hr-HR" sz="1800" dirty="0">
              <a:solidFill>
                <a:srgbClr val="7030A0"/>
              </a:solidFill>
              <a:effectLst/>
              <a:ea typeface="Times New Roman" panose="02020603050405020304" pitchFamily="18" charset="0"/>
            </a:endParaRP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4749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8" y="288923"/>
            <a:ext cx="11379244" cy="714687"/>
          </a:xfrm>
        </p:spPr>
        <p:txBody>
          <a:bodyPr/>
          <a:lstStyle/>
          <a:p>
            <a:r>
              <a:rPr lang="hr-HR" dirty="0"/>
              <a:t>Društvena uključenost 1/3</a:t>
            </a:r>
            <a:endParaRPr lang="en-US" dirty="0"/>
          </a:p>
        </p:txBody>
      </p:sp>
      <p:sp>
        <p:nvSpPr>
          <p:cNvPr id="8" name="Content Placeholder 7">
            <a:extLst>
              <a:ext uri="{FF2B5EF4-FFF2-40B4-BE49-F238E27FC236}">
                <a16:creationId xmlns:a16="http://schemas.microsoft.com/office/drawing/2014/main" id="{39AA6535-7FDE-4B2D-B92F-5C3C5876E846}"/>
              </a:ext>
            </a:extLst>
          </p:cNvPr>
          <p:cNvSpPr>
            <a:spLocks noGrp="1"/>
          </p:cNvSpPr>
          <p:nvPr>
            <p:ph sz="quarter" idx="10"/>
          </p:nvPr>
        </p:nvSpPr>
        <p:spPr>
          <a:xfrm>
            <a:off x="521206" y="1505527"/>
            <a:ext cx="9232393" cy="4461163"/>
          </a:xfrm>
        </p:spPr>
        <p:txBody>
          <a:bodyPr>
            <a:noAutofit/>
          </a:bodyPr>
          <a:lstStyle/>
          <a:p>
            <a:pPr algn="just">
              <a:buFont typeface="Wingdings" panose="05000000000000000000" pitchFamily="2" charset="2"/>
              <a:buChar char="Ø"/>
            </a:pPr>
            <a:r>
              <a:rPr lang="hr-HR" sz="1800" dirty="0">
                <a:solidFill>
                  <a:srgbClr val="002060"/>
                </a:solidFill>
              </a:rPr>
              <a:t>Slažete li se s time da je društvo skupina ljudi koja komunicira i radi nešto zajedno?</a:t>
            </a:r>
          </a:p>
          <a:p>
            <a:pPr algn="just">
              <a:buFont typeface="Wingdings" panose="05000000000000000000" pitchFamily="2" charset="2"/>
              <a:buChar char="Ø"/>
            </a:pPr>
            <a:r>
              <a:rPr lang="hr-HR" sz="1800" dirty="0">
                <a:solidFill>
                  <a:srgbClr val="002060"/>
                </a:solidFill>
              </a:rPr>
              <a:t>Slažete li se s time da u toj skupini ima puno različitih ljudi, odnosno da ti ljudi različito izgledaju, zanimaju ih različite stvari, vole različitu hranu, sviđaju im se različiti sportovi ili im se sportovi uopće ne sviđaju? </a:t>
            </a:r>
          </a:p>
          <a:p>
            <a:pPr marL="0" indent="0" algn="ctr">
              <a:buNone/>
            </a:pPr>
            <a:endParaRPr lang="hr-HR" sz="1800" b="1" dirty="0">
              <a:solidFill>
                <a:srgbClr val="002060"/>
              </a:solidFill>
            </a:endParaRPr>
          </a:p>
          <a:p>
            <a:pPr marL="0" indent="0" algn="ctr">
              <a:buNone/>
            </a:pPr>
            <a:r>
              <a:rPr lang="hr-HR" sz="1800" b="1" dirty="0">
                <a:solidFill>
                  <a:srgbClr val="002060"/>
                </a:solidFill>
              </a:rPr>
              <a:t>Možemo reći da je društvo skup ljudi koji komuniciraju i surađuju u različitim situacijama, ali su ti ljudi različiti i ponekad se i ne slažu oko svega. </a:t>
            </a:r>
          </a:p>
          <a:p>
            <a:pPr algn="just">
              <a:buFont typeface="Wingdings" panose="05000000000000000000" pitchFamily="2" charset="2"/>
              <a:buChar char="Ø"/>
            </a:pPr>
            <a:endParaRPr lang="hr-HR" sz="1800" dirty="0">
              <a:solidFill>
                <a:srgbClr val="7030A0"/>
              </a:solidFill>
            </a:endParaRPr>
          </a:p>
          <a:p>
            <a:pPr algn="just">
              <a:buFont typeface="Wingdings" panose="05000000000000000000" pitchFamily="2" charset="2"/>
              <a:buChar char="Ø"/>
            </a:pPr>
            <a:endParaRPr lang="hr-HR" sz="1800" dirty="0">
              <a:solidFill>
                <a:srgbClr val="7030A0"/>
              </a:solidFill>
            </a:endParaRPr>
          </a:p>
          <a:p>
            <a:pPr marL="0" indent="0" algn="just">
              <a:buNone/>
            </a:pPr>
            <a:endParaRPr lang="en-US" dirty="0">
              <a:solidFill>
                <a:srgbClr val="7030A0"/>
              </a:solidFill>
            </a:endParaRPr>
          </a:p>
        </p:txBody>
      </p:sp>
      <p:pic>
        <p:nvPicPr>
          <p:cNvPr id="3" name="Picture 2" descr="A picture containing text, chain, key&#10;&#10;Description automatically generated">
            <a:extLst>
              <a:ext uri="{FF2B5EF4-FFF2-40B4-BE49-F238E27FC236}">
                <a16:creationId xmlns:a16="http://schemas.microsoft.com/office/drawing/2014/main" id="{E872841A-BC10-4D69-9E48-CF0789314070}"/>
              </a:ext>
            </a:extLst>
          </p:cNvPr>
          <p:cNvPicPr>
            <a:picLocks noChangeAspect="1"/>
          </p:cNvPicPr>
          <p:nvPr/>
        </p:nvPicPr>
        <p:blipFill>
          <a:blip r:embed="rId3"/>
          <a:stretch>
            <a:fillRect/>
          </a:stretch>
        </p:blipFill>
        <p:spPr>
          <a:xfrm rot="1706850">
            <a:off x="9783783" y="1521690"/>
            <a:ext cx="2469344" cy="1160436"/>
          </a:xfrm>
          <a:prstGeom prst="rect">
            <a:avLst/>
          </a:prstGeom>
          <a:ln>
            <a:noFill/>
          </a:ln>
          <a:effectLst>
            <a:outerShdw blurRad="292100" dist="139700" dir="2700000" algn="tl" rotWithShape="0">
              <a:srgbClr val="333333">
                <a:alpha val="65000"/>
              </a:srgbClr>
            </a:outerShdw>
          </a:effectLst>
        </p:spPr>
      </p:pic>
      <p:sp>
        <p:nvSpPr>
          <p:cNvPr id="13" name="Date Placeholder 12">
            <a:extLst>
              <a:ext uri="{FF2B5EF4-FFF2-40B4-BE49-F238E27FC236}">
                <a16:creationId xmlns:a16="http://schemas.microsoft.com/office/drawing/2014/main" id="{2F51B609-DEBB-4F47-B072-C6AF23D21F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7E7B5-49CB-43EB-AA77-E9569E5246C6}" type="datetime1">
              <a:rPr kumimoji="0" lang="hr-HR"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8.12.2021.</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E7F873B7-0CBB-4D6A-B1B1-FC5498EE75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40404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40404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63186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Custom 10">
      <a:dk1>
        <a:srgbClr val="404040"/>
      </a:dk1>
      <a:lt1>
        <a:srgbClr val="FFFFFF"/>
      </a:lt1>
      <a:dk2>
        <a:srgbClr val="404040"/>
      </a:dk2>
      <a:lt2>
        <a:srgbClr val="FFFFFF"/>
      </a:lt2>
      <a:accent1>
        <a:srgbClr val="023047"/>
      </a:accent1>
      <a:accent2>
        <a:srgbClr val="FFB703"/>
      </a:accent2>
      <a:accent3>
        <a:srgbClr val="8ECAE6"/>
      </a:accent3>
      <a:accent4>
        <a:srgbClr val="FB8500"/>
      </a:accent4>
      <a:accent5>
        <a:srgbClr val="219EBC"/>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ch Tutorial_Win32_SS_v2" id="{C698A5A4-8B73-49CB-BE17-D93A7ABE2758}" vid="{3A97FE90-6365-43A3-9D76-6765E7FADC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5" ma:contentTypeDescription="Create a new document." ma:contentTypeScope="" ma:versionID="6303841d91754ae9e45eab54773e3b1c">
  <xsd:schema xmlns:xsd="http://www.w3.org/2001/XMLSchema" xmlns:xs="http://www.w3.org/2001/XMLSchema" xmlns:p="http://schemas.microsoft.com/office/2006/metadata/properties" xmlns:ns1="http://schemas.microsoft.com/sharepoint/v3" xmlns:ns2="71af3243-3dd4-4a8d-8c0d-dd76da1f02a5" xmlns:ns3="16c05727-aa75-4e4a-9b5f-8a80a1165891" targetNamespace="http://schemas.microsoft.com/office/2006/metadata/properties" ma:root="true" ma:fieldsID="21f069cdc2b493a90fc663fd3b6884b6" ns1:_="" ns2:_="" ns3:_="">
    <xsd:import namespace="http://schemas.microsoft.com/sharepoint/v3"/>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9A8C2-7017-4294-854F-C3B91E7A232E}">
  <ds:schemaRefs>
    <ds:schemaRef ds:uri="http://schemas.microsoft.com/office/2006/metadata/properties"/>
    <ds:schemaRef ds:uri="http://schemas.microsoft.com/office/infopath/2007/PartnerControls"/>
    <ds:schemaRef ds:uri="http://schemas.microsoft.com/sharepoint/v3"/>
    <ds:schemaRef ds:uri="71af3243-3dd4-4a8d-8c0d-dd76da1f02a5"/>
  </ds:schemaRefs>
</ds:datastoreItem>
</file>

<file path=customXml/itemProps2.xml><?xml version="1.0" encoding="utf-8"?>
<ds:datastoreItem xmlns:ds="http://schemas.openxmlformats.org/officeDocument/2006/customXml" ds:itemID="{1D529702-8FE5-4731-AFDC-9705934B55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2C874A-C6AD-4B7C-B2FE-651B77756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Presenter Coach tutorial</Template>
  <TotalTime>740</TotalTime>
  <Words>4216</Words>
  <Application>Microsoft Office PowerPoint</Application>
  <PresentationFormat>Widescreen</PresentationFormat>
  <Paragraphs>309</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WelcomeDoc</vt:lpstr>
      <vt:lpstr>SUSRETNICA u školi za učenike od 6. do 8. razreda </vt:lpstr>
      <vt:lpstr>Uvod  Predstavljanje i upoznavanje </vt:lpstr>
      <vt:lpstr>Sadržaj radionice</vt:lpstr>
      <vt:lpstr>Prijedlog pitanja za upitnik (upitnik bi učenici popunili u online formi)</vt:lpstr>
      <vt:lpstr>Primjer kako bi izgledao anonimni upitnik:</vt:lpstr>
      <vt:lpstr>Prijedlog pitanja (odabir prema potrebi) za evaluaciju korisničkog zadovoljstva:</vt:lpstr>
      <vt:lpstr>Različitost </vt:lpstr>
      <vt:lpstr>Različitost je prednost </vt:lpstr>
      <vt:lpstr>Društvena uključenost 1/3</vt:lpstr>
      <vt:lpstr>Društvena uključenost 2/3</vt:lpstr>
      <vt:lpstr>Društvena uključenost 3/3 </vt:lpstr>
      <vt:lpstr>Jednake mogućnosti</vt:lpstr>
      <vt:lpstr>Uloga učenika u uključivom društvu 1/2</vt:lpstr>
      <vt:lpstr>Uloga učenika u uključivom društvu 2/2</vt:lpstr>
      <vt:lpstr>Pristupačnost, što je to???</vt:lpstr>
      <vt:lpstr>Pristupačnost, što je to???</vt:lpstr>
      <vt:lpstr>Još malo o pristupačnosti </vt:lpstr>
      <vt:lpstr>Pristupačnost u različitim oblicima</vt:lpstr>
      <vt:lpstr>Još malo o pristupačnosti  </vt:lpstr>
      <vt:lpstr> Ispravan pristup u komunikaciji prema drugim osobama</vt:lpstr>
      <vt:lpstr> Ispravan pristup u komunikaciji prema drugim osobama</vt:lpstr>
      <vt:lpstr> Izlaganje predstavnika osoba s invaliditetom</vt:lpstr>
      <vt:lpstr>Upoznavanje sa Susretnicom koju možete preuzeti ovdje: http://www.ict-aac.hr/index.php/hr/ict-aac-razvijene-aplikacije/apple-ios-aplikacije/susretnica </vt:lpstr>
      <vt:lpstr>O Susretnici…</vt:lpstr>
      <vt:lpstr>Što sve imamo u Susretnici?</vt:lpstr>
      <vt:lpstr>Razmotrimo dojmove nakon igre </vt:lpstr>
      <vt:lpstr>Zaključak</vt:lpstr>
      <vt:lpstr>Hvala svima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SUSRETNICA aplikacija za podizanje svijesti o OSI</dc:title>
  <dc:creator>Iva Topolovac</dc:creator>
  <cp:lastModifiedBy>Zeljka Car</cp:lastModifiedBy>
  <cp:revision>326</cp:revision>
  <dcterms:created xsi:type="dcterms:W3CDTF">2021-04-30T12:29:01Z</dcterms:created>
  <dcterms:modified xsi:type="dcterms:W3CDTF">2021-12-08T12:13:34Z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